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73" r:id="rId2"/>
    <p:sldMasterId id="2147483661" r:id="rId3"/>
    <p:sldMasterId id="2147483676" r:id="rId4"/>
    <p:sldMasterId id="2147483670" r:id="rId5"/>
    <p:sldMasterId id="2147483664" r:id="rId6"/>
    <p:sldMasterId id="2147483667" r:id="rId7"/>
  </p:sldMasterIdLst>
  <p:notesMasterIdLst>
    <p:notesMasterId r:id="rId9"/>
  </p:notesMasterIdLst>
  <p:handoutMasterIdLst>
    <p:handoutMasterId r:id="rId10"/>
  </p:handoutMasterIdLst>
  <p:sldIdLst>
    <p:sldId id="257" r:id="rId8"/>
  </p:sldIdLst>
  <p:sldSz cx="19007138" cy="10691813"/>
  <p:notesSz cx="6858000" cy="9144000"/>
  <p:defaultTextStyle>
    <a:defPPr>
      <a:defRPr lang="de-DE"/>
    </a:defPPr>
    <a:lvl1pPr marL="0" algn="l" defTabSz="9143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9" algn="l" defTabSz="9143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17" algn="l" defTabSz="9143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76" algn="l" defTabSz="9143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35" algn="l" defTabSz="9143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95" algn="l" defTabSz="9143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54" algn="l" defTabSz="9143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13" algn="l" defTabSz="9143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71" algn="l" defTabSz="9143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 showGuides="1">
      <p:cViewPr>
        <p:scale>
          <a:sx n="120" d="100"/>
          <a:sy n="120" d="100"/>
        </p:scale>
        <p:origin x="-288" y="-2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41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>
              <a:latin typeface="DIN Next W1G" panose="020B0503020203050203" pitchFamily="34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>
                <a:latin typeface="DIN Next W1G" panose="020B0503020203050203" pitchFamily="34" charset="0"/>
              </a:rPr>
              <a:t>18.12.2022</a:t>
            </a:fld>
            <a:endParaRPr lang="de-CH" dirty="0">
              <a:latin typeface="DIN Next W1G" panose="020B0503020203050203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>
              <a:latin typeface="DIN Next W1G" panose="020B0503020203050203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>
                <a:latin typeface="DIN Next W1G" panose="020B0503020203050203" pitchFamily="34" charset="0"/>
              </a:rPr>
              <a:t>‹nr.›</a:t>
            </a:fld>
            <a:endParaRPr lang="de-CH" dirty="0">
              <a:latin typeface="DIN Next W1G" panose="020B050302020305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DIN Next W1G" panose="020B0503020203050203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DIN Next W1G" panose="020B0503020203050203" pitchFamily="34" charset="0"/>
              </a:defRPr>
            </a:lvl1pPr>
          </a:lstStyle>
          <a:p>
            <a:fld id="{4B78A90D-FE7E-41AF-B03D-808D82937CB9}" type="datetimeFigureOut">
              <a:rPr lang="de-CH" smtClean="0"/>
              <a:pPr/>
              <a:t>18.12.2022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DIN Next W1G" panose="020B0503020203050203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DIN Next W1G" panose="020B0503020203050203" pitchFamily="34" charset="0"/>
              </a:defRPr>
            </a:lvl1pPr>
          </a:lstStyle>
          <a:p>
            <a:fld id="{F615DDFD-030C-4D5A-B33E-3A7E7538D2BE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17" rtl="0" eaLnBrk="1" latinLnBrk="0" hangingPunct="1">
      <a:defRPr sz="1201" kern="1200">
        <a:solidFill>
          <a:schemeClr val="tx1"/>
        </a:solidFill>
        <a:latin typeface="DIN Next W1G" panose="020B0503020203050203" pitchFamily="34" charset="0"/>
        <a:ea typeface="+mn-ea"/>
        <a:cs typeface="+mn-cs"/>
      </a:defRPr>
    </a:lvl1pPr>
    <a:lvl2pPr marL="457159" algn="l" defTabSz="914317" rtl="0" eaLnBrk="1" latinLnBrk="0" hangingPunct="1">
      <a:defRPr sz="1201" kern="1200">
        <a:solidFill>
          <a:schemeClr val="tx1"/>
        </a:solidFill>
        <a:latin typeface="DIN Next W1G" panose="020B0503020203050203" pitchFamily="34" charset="0"/>
        <a:ea typeface="+mn-ea"/>
        <a:cs typeface="+mn-cs"/>
      </a:defRPr>
    </a:lvl2pPr>
    <a:lvl3pPr marL="914317" algn="l" defTabSz="914317" rtl="0" eaLnBrk="1" latinLnBrk="0" hangingPunct="1">
      <a:defRPr sz="1201" kern="1200">
        <a:solidFill>
          <a:schemeClr val="tx1"/>
        </a:solidFill>
        <a:latin typeface="DIN Next W1G" panose="020B0503020203050203" pitchFamily="34" charset="0"/>
        <a:ea typeface="+mn-ea"/>
        <a:cs typeface="+mn-cs"/>
      </a:defRPr>
    </a:lvl3pPr>
    <a:lvl4pPr marL="1371476" algn="l" defTabSz="914317" rtl="0" eaLnBrk="1" latinLnBrk="0" hangingPunct="1">
      <a:defRPr sz="1201" kern="1200">
        <a:solidFill>
          <a:schemeClr val="tx1"/>
        </a:solidFill>
        <a:latin typeface="DIN Next W1G" panose="020B0503020203050203" pitchFamily="34" charset="0"/>
        <a:ea typeface="+mn-ea"/>
        <a:cs typeface="+mn-cs"/>
      </a:defRPr>
    </a:lvl4pPr>
    <a:lvl5pPr marL="1828635" algn="l" defTabSz="914317" rtl="0" eaLnBrk="1" latinLnBrk="0" hangingPunct="1">
      <a:defRPr sz="1201" kern="1200">
        <a:solidFill>
          <a:schemeClr val="tx1"/>
        </a:solidFill>
        <a:latin typeface="DIN Next W1G" panose="020B0503020203050203" pitchFamily="34" charset="0"/>
        <a:ea typeface="+mn-ea"/>
        <a:cs typeface="+mn-cs"/>
      </a:defRPr>
    </a:lvl5pPr>
    <a:lvl6pPr marL="2285795" algn="l" defTabSz="914317" rtl="0" eaLnBrk="1" latinLnBrk="0" hangingPunct="1">
      <a:defRPr sz="1201" kern="1200">
        <a:solidFill>
          <a:schemeClr val="tx1"/>
        </a:solidFill>
        <a:latin typeface="+mn-lt"/>
        <a:ea typeface="+mn-ea"/>
        <a:cs typeface="+mn-cs"/>
      </a:defRPr>
    </a:lvl6pPr>
    <a:lvl7pPr marL="2742954" algn="l" defTabSz="914317" rtl="0" eaLnBrk="1" latinLnBrk="0" hangingPunct="1">
      <a:defRPr sz="1201" kern="1200">
        <a:solidFill>
          <a:schemeClr val="tx1"/>
        </a:solidFill>
        <a:latin typeface="+mn-lt"/>
        <a:ea typeface="+mn-ea"/>
        <a:cs typeface="+mn-cs"/>
      </a:defRPr>
    </a:lvl7pPr>
    <a:lvl8pPr marL="3200113" algn="l" defTabSz="914317" rtl="0" eaLnBrk="1" latinLnBrk="0" hangingPunct="1">
      <a:defRPr sz="1201" kern="1200">
        <a:solidFill>
          <a:schemeClr val="tx1"/>
        </a:solidFill>
        <a:latin typeface="+mn-lt"/>
        <a:ea typeface="+mn-ea"/>
        <a:cs typeface="+mn-cs"/>
      </a:defRPr>
    </a:lvl8pPr>
    <a:lvl9pPr marL="3657271" algn="l" defTabSz="914317" rtl="0" eaLnBrk="1" latinLnBrk="0" hangingPunct="1">
      <a:defRPr sz="120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72A89A-2A28-456A-A1F8-ABE86BCB0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6737" y="1277938"/>
            <a:ext cx="17831272" cy="1800000"/>
          </a:xfrm>
          <a:solidFill>
            <a:schemeClr val="accent1"/>
          </a:solidFill>
        </p:spPr>
        <p:txBody>
          <a:bodyPr lIns="360000" tIns="252000" rIns="360000" bIns="36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  <a:latin typeface="DIN Next W1G" panose="020B050302020305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  <a:latin typeface="DIN Next W1G" panose="020B0503020203050203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  <a:latin typeface="DIN Next W1G" panose="020B0503020203050203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  <a:latin typeface="DIN Next W1G" panose="020B0503020203050203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0E19A06-1D42-4102-B080-F00C69BA9C2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latin typeface="DIN Next W1G" panose="020B0503020203050203" pitchFamily="34" charset="0"/>
              </a:defRPr>
            </a:lvl1pPr>
          </a:lstStyle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dirty="0"/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5EFEB3E2-FFD5-497B-ADC1-6F53AF7ABC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50018" y="9919063"/>
            <a:ext cx="3167993" cy="360000"/>
          </a:xfrm>
        </p:spPr>
        <p:txBody>
          <a:bodyPr/>
          <a:lstStyle>
            <a:lvl1pPr marL="0" indent="0">
              <a:buNone/>
              <a:defRPr>
                <a:latin typeface="DIN Next W1G" panose="020B0503020203050203" pitchFamily="34" charset="0"/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DDBE722E-7E3A-4A92-AB15-6A8CD7DA57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74627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>
                <a:latin typeface="DIN Next W1G" panose="020B0503020203050203" pitchFamily="34" charset="0"/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8" name="Bildplatzhalter 10">
            <a:extLst>
              <a:ext uri="{FF2B5EF4-FFF2-40B4-BE49-F238E27FC236}">
                <a16:creationId xmlns:a16="http://schemas.microsoft.com/office/drawing/2014/main" id="{A610317A-CEDD-47D4-86F0-5A335B7863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95057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>
                <a:latin typeface="DIN Next W1G" panose="020B0503020203050203" pitchFamily="34" charset="0"/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189F4EAD-B82C-4464-ACF5-D6FD5470B5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15488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>
                <a:latin typeface="DIN Next W1G" panose="020B0503020203050203" pitchFamily="34" charset="0"/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2CF46069-C7AB-422C-8B4E-79F6B838A53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54196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>
                <a:latin typeface="DIN Next W1G" panose="020B0503020203050203" pitchFamily="34" charset="0"/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1" name="Bildplatzhalter 10">
            <a:extLst>
              <a:ext uri="{FF2B5EF4-FFF2-40B4-BE49-F238E27FC236}">
                <a16:creationId xmlns:a16="http://schemas.microsoft.com/office/drawing/2014/main" id="{319E2093-F6C6-4470-AFFC-1702EEA6B77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33765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>
                <a:latin typeface="DIN Next W1G" panose="020B0503020203050203" pitchFamily="34" charset="0"/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B48752B-DE97-4C5B-8B6D-0B4320BC1845}"/>
              </a:ext>
            </a:extLst>
          </p:cNvPr>
          <p:cNvSpPr txBox="1"/>
          <p:nvPr userDrawn="1"/>
        </p:nvSpPr>
        <p:spPr>
          <a:xfrm>
            <a:off x="574763" y="9847585"/>
            <a:ext cx="1538739" cy="25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1200" baseline="0" dirty="0">
                <a:latin typeface="DIN Next W1G" panose="020B0503020203050203" pitchFamily="34" charset="0"/>
              </a:rPr>
              <a:t>Partner/Sponsor:</a:t>
            </a:r>
          </a:p>
        </p:txBody>
      </p:sp>
    </p:spTree>
    <p:extLst>
      <p:ext uri="{BB962C8B-B14F-4D97-AF65-F5344CB8AC3E}">
        <p14:creationId xmlns:p14="http://schemas.microsoft.com/office/powerpoint/2010/main" val="15015079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g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72A89A-2A28-456A-A1F8-ABE86BCB0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6737" y="1277938"/>
            <a:ext cx="17831272" cy="8388000"/>
          </a:xfrm>
          <a:solidFill>
            <a:schemeClr val="accent1"/>
          </a:solidFill>
        </p:spPr>
        <p:txBody>
          <a:bodyPr lIns="180000" tIns="180000" rIns="180000" bIns="18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2EC72B9-6CB2-414F-8D60-66ED7D616C5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dirty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A3CB538B-8A35-4BDA-8F84-C2867BE913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50018" y="9919063"/>
            <a:ext cx="3167993" cy="3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21" name="Bildplatzhalter 10">
            <a:extLst>
              <a:ext uri="{FF2B5EF4-FFF2-40B4-BE49-F238E27FC236}">
                <a16:creationId xmlns:a16="http://schemas.microsoft.com/office/drawing/2014/main" id="{E600CE54-5E86-4445-8D7D-B1D57466DD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74627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2" name="Bildplatzhalter 10">
            <a:extLst>
              <a:ext uri="{FF2B5EF4-FFF2-40B4-BE49-F238E27FC236}">
                <a16:creationId xmlns:a16="http://schemas.microsoft.com/office/drawing/2014/main" id="{76E11FB5-1472-41BC-AD63-F08EC0AA3D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95057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3" name="Bildplatzhalter 10">
            <a:extLst>
              <a:ext uri="{FF2B5EF4-FFF2-40B4-BE49-F238E27FC236}">
                <a16:creationId xmlns:a16="http://schemas.microsoft.com/office/drawing/2014/main" id="{2F67CAD7-1759-46BF-8B16-E05D738CB8E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15488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/>
          </a:p>
        </p:txBody>
      </p:sp>
      <p:sp>
        <p:nvSpPr>
          <p:cNvPr id="24" name="Bildplatzhalter 10">
            <a:extLst>
              <a:ext uri="{FF2B5EF4-FFF2-40B4-BE49-F238E27FC236}">
                <a16:creationId xmlns:a16="http://schemas.microsoft.com/office/drawing/2014/main" id="{694475B4-3B0C-4B1D-88D8-62AB4914E8C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54196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5" name="Bildplatzhalter 10">
            <a:extLst>
              <a:ext uri="{FF2B5EF4-FFF2-40B4-BE49-F238E27FC236}">
                <a16:creationId xmlns:a16="http://schemas.microsoft.com/office/drawing/2014/main" id="{E7ADB0CB-3B25-476C-ADB8-205B7797BF5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33765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217C85C-D1A1-41DF-8BB3-87655DA4B66F}"/>
              </a:ext>
            </a:extLst>
          </p:cNvPr>
          <p:cNvSpPr txBox="1"/>
          <p:nvPr userDrawn="1"/>
        </p:nvSpPr>
        <p:spPr>
          <a:xfrm>
            <a:off x="574763" y="9846000"/>
            <a:ext cx="1538739" cy="25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1200" baseline="0" dirty="0">
                <a:latin typeface="DIN Next W1G" panose="020B0503020203050203" pitchFamily="34" charset="0"/>
              </a:rPr>
              <a:t>Partner/Sponsor:</a:t>
            </a:r>
          </a:p>
        </p:txBody>
      </p:sp>
    </p:spTree>
    <p:extLst>
      <p:ext uri="{BB962C8B-B14F-4D97-AF65-F5344CB8AC3E}">
        <p14:creationId xmlns:p14="http://schemas.microsoft.com/office/powerpoint/2010/main" val="18513606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72A89A-2A28-456A-A1F8-ABE86BCB0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6737" y="1277938"/>
            <a:ext cx="17831272" cy="1800000"/>
          </a:xfrm>
          <a:solidFill>
            <a:schemeClr val="accent1"/>
          </a:solidFill>
        </p:spPr>
        <p:txBody>
          <a:bodyPr lIns="360000" tIns="252000" rIns="360000" bIns="36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B77DE06-886D-4293-83B8-4A493EF5A97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dirty="0"/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1F026ED4-2F37-4900-A733-D673E6AB83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50018" y="9919063"/>
            <a:ext cx="3167993" cy="3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CB2036D2-1883-4B36-BC5E-7C1E69E2DE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74627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18" name="Bildplatzhalter 10">
            <a:extLst>
              <a:ext uri="{FF2B5EF4-FFF2-40B4-BE49-F238E27FC236}">
                <a16:creationId xmlns:a16="http://schemas.microsoft.com/office/drawing/2014/main" id="{51DBD45A-4D08-42B8-8645-540BBD10FF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95057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FBEA796A-4550-4496-AE5D-36473F116B0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15488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1A7776BE-11E3-4AD5-A1EF-46CF959DE3E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54196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1" name="Bildplatzhalter 10">
            <a:extLst>
              <a:ext uri="{FF2B5EF4-FFF2-40B4-BE49-F238E27FC236}">
                <a16:creationId xmlns:a16="http://schemas.microsoft.com/office/drawing/2014/main" id="{8F9D65A4-7AF7-44DB-85E7-110939E33B0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33765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F9C2E3F-930D-422C-A03F-10F804E84DDB}"/>
              </a:ext>
            </a:extLst>
          </p:cNvPr>
          <p:cNvSpPr txBox="1"/>
          <p:nvPr userDrawn="1"/>
        </p:nvSpPr>
        <p:spPr>
          <a:xfrm>
            <a:off x="574763" y="9846000"/>
            <a:ext cx="1538739" cy="25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1200" baseline="0" dirty="0">
                <a:latin typeface="DIN Next W1G" panose="020B0503020203050203" pitchFamily="34" charset="0"/>
              </a:rPr>
              <a:t>Partner/Sponsor:</a:t>
            </a:r>
          </a:p>
        </p:txBody>
      </p:sp>
    </p:spTree>
    <p:extLst>
      <p:ext uri="{BB962C8B-B14F-4D97-AF65-F5344CB8AC3E}">
        <p14:creationId xmlns:p14="http://schemas.microsoft.com/office/powerpoint/2010/main" val="4949448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g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72A89A-2A28-456A-A1F8-ABE86BCB0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6737" y="1277938"/>
            <a:ext cx="17831272" cy="8388000"/>
          </a:xfrm>
          <a:solidFill>
            <a:schemeClr val="accent1"/>
          </a:solidFill>
        </p:spPr>
        <p:txBody>
          <a:bodyPr lIns="180000" tIns="180000" rIns="180000" bIns="18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2C64F97-5889-4FD5-A56B-78A1EEAB8DA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dirty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754B6939-68D1-4295-B5DD-6B70CEBC77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50018" y="9919063"/>
            <a:ext cx="3167993" cy="3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B6B21AF7-9BBC-47F4-86A7-3B2D9983278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74627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2" name="Bildplatzhalter 10">
            <a:extLst>
              <a:ext uri="{FF2B5EF4-FFF2-40B4-BE49-F238E27FC236}">
                <a16:creationId xmlns:a16="http://schemas.microsoft.com/office/drawing/2014/main" id="{6F6012F5-5CEA-4376-918A-5872FBD52F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95057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3" name="Bildplatzhalter 10">
            <a:extLst>
              <a:ext uri="{FF2B5EF4-FFF2-40B4-BE49-F238E27FC236}">
                <a16:creationId xmlns:a16="http://schemas.microsoft.com/office/drawing/2014/main" id="{0223B5BC-4E64-41B3-81BA-7FC219F809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15488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/>
          </a:p>
        </p:txBody>
      </p:sp>
      <p:sp>
        <p:nvSpPr>
          <p:cNvPr id="24" name="Bildplatzhalter 10">
            <a:extLst>
              <a:ext uri="{FF2B5EF4-FFF2-40B4-BE49-F238E27FC236}">
                <a16:creationId xmlns:a16="http://schemas.microsoft.com/office/drawing/2014/main" id="{1A792C96-65F1-4C4F-8A22-F1E2229459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54196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5" name="Bildplatzhalter 10">
            <a:extLst>
              <a:ext uri="{FF2B5EF4-FFF2-40B4-BE49-F238E27FC236}">
                <a16:creationId xmlns:a16="http://schemas.microsoft.com/office/drawing/2014/main" id="{AB3FF500-E14D-499B-B2C2-C37116FC0D2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33765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59B0CAB-C676-4E9A-9DCA-BCCDC2DDE950}"/>
              </a:ext>
            </a:extLst>
          </p:cNvPr>
          <p:cNvSpPr txBox="1"/>
          <p:nvPr userDrawn="1"/>
        </p:nvSpPr>
        <p:spPr>
          <a:xfrm>
            <a:off x="574763" y="9846000"/>
            <a:ext cx="1538739" cy="25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1200" baseline="0" dirty="0">
                <a:latin typeface="DIN Next W1G" panose="020B0503020203050203" pitchFamily="34" charset="0"/>
              </a:rPr>
              <a:t>Partner/Sponsor:</a:t>
            </a:r>
          </a:p>
        </p:txBody>
      </p:sp>
    </p:spTree>
    <p:extLst>
      <p:ext uri="{BB962C8B-B14F-4D97-AF65-F5344CB8AC3E}">
        <p14:creationId xmlns:p14="http://schemas.microsoft.com/office/powerpoint/2010/main" val="42040411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72A89A-2A28-456A-A1F8-ABE86BCB0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6737" y="1277938"/>
            <a:ext cx="17831272" cy="1800000"/>
          </a:xfrm>
          <a:solidFill>
            <a:schemeClr val="accent1"/>
          </a:solidFill>
        </p:spPr>
        <p:txBody>
          <a:bodyPr lIns="360000" tIns="252000" rIns="360000" bIns="36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D38E34D-A1F0-4DB7-98C3-4EA7999A0C8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dirty="0"/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67935B67-D8CC-43DF-8A99-0ED5592742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50018" y="9919063"/>
            <a:ext cx="3167993" cy="3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801CEF2E-4A21-4091-9CAD-97C1D7A418D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74627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18" name="Bildplatzhalter 10">
            <a:extLst>
              <a:ext uri="{FF2B5EF4-FFF2-40B4-BE49-F238E27FC236}">
                <a16:creationId xmlns:a16="http://schemas.microsoft.com/office/drawing/2014/main" id="{B111AB39-6EAD-4102-B30B-6CBD16F4E74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95057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3BDC5FC5-ADBF-43AE-9473-5D53DE10FFE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15488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82C86256-F72D-4FD2-907F-481A5F37B5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54196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1" name="Bildplatzhalter 10">
            <a:extLst>
              <a:ext uri="{FF2B5EF4-FFF2-40B4-BE49-F238E27FC236}">
                <a16:creationId xmlns:a16="http://schemas.microsoft.com/office/drawing/2014/main" id="{EFE8797A-F305-4B87-AC61-E81C1DA1104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33765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1F38DC8-C54B-4049-A56A-9C4D8D6E18D4}"/>
              </a:ext>
            </a:extLst>
          </p:cNvPr>
          <p:cNvSpPr txBox="1"/>
          <p:nvPr userDrawn="1"/>
        </p:nvSpPr>
        <p:spPr>
          <a:xfrm>
            <a:off x="574763" y="9846000"/>
            <a:ext cx="1538739" cy="25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1200" baseline="0" dirty="0">
                <a:latin typeface="DIN Next W1G" panose="020B0503020203050203" pitchFamily="34" charset="0"/>
              </a:rPr>
              <a:t>Partner/Sponsor:</a:t>
            </a:r>
          </a:p>
        </p:txBody>
      </p:sp>
    </p:spTree>
    <p:extLst>
      <p:ext uri="{BB962C8B-B14F-4D97-AF65-F5344CB8AC3E}">
        <p14:creationId xmlns:p14="http://schemas.microsoft.com/office/powerpoint/2010/main" val="41188139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g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72A89A-2A28-456A-A1F8-ABE86BCB0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6737" y="1277938"/>
            <a:ext cx="17831272" cy="8388000"/>
          </a:xfrm>
          <a:solidFill>
            <a:schemeClr val="accent1"/>
          </a:solidFill>
        </p:spPr>
        <p:txBody>
          <a:bodyPr lIns="180000" tIns="180000" rIns="180000" bIns="18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62C5CAC-3504-4715-82C6-5CD60C0521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dirty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385A4EDE-D8AE-455A-B864-7A9AC8A277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50018" y="9919063"/>
            <a:ext cx="3167993" cy="3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21" name="Bildplatzhalter 10">
            <a:extLst>
              <a:ext uri="{FF2B5EF4-FFF2-40B4-BE49-F238E27FC236}">
                <a16:creationId xmlns:a16="http://schemas.microsoft.com/office/drawing/2014/main" id="{DD8890C9-6D3F-4981-B997-26E078ABDC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74627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2" name="Bildplatzhalter 10">
            <a:extLst>
              <a:ext uri="{FF2B5EF4-FFF2-40B4-BE49-F238E27FC236}">
                <a16:creationId xmlns:a16="http://schemas.microsoft.com/office/drawing/2014/main" id="{CE2D8A29-4C6B-4F2A-8A4D-CEEA287C68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95057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3" name="Bildplatzhalter 10">
            <a:extLst>
              <a:ext uri="{FF2B5EF4-FFF2-40B4-BE49-F238E27FC236}">
                <a16:creationId xmlns:a16="http://schemas.microsoft.com/office/drawing/2014/main" id="{080492D7-D7FC-4CE3-8433-F71D6B3A5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15488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/>
          </a:p>
        </p:txBody>
      </p:sp>
      <p:sp>
        <p:nvSpPr>
          <p:cNvPr id="24" name="Bildplatzhalter 10">
            <a:extLst>
              <a:ext uri="{FF2B5EF4-FFF2-40B4-BE49-F238E27FC236}">
                <a16:creationId xmlns:a16="http://schemas.microsoft.com/office/drawing/2014/main" id="{16A541E8-C288-4FBE-AE7C-44CDB351083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54196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5" name="Bildplatzhalter 10">
            <a:extLst>
              <a:ext uri="{FF2B5EF4-FFF2-40B4-BE49-F238E27FC236}">
                <a16:creationId xmlns:a16="http://schemas.microsoft.com/office/drawing/2014/main" id="{19C245D7-1468-4A29-BDEE-5F9032F2B90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33765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ABAFE56-6695-43BA-BB7A-3C9EE87D5165}"/>
              </a:ext>
            </a:extLst>
          </p:cNvPr>
          <p:cNvSpPr txBox="1"/>
          <p:nvPr userDrawn="1"/>
        </p:nvSpPr>
        <p:spPr>
          <a:xfrm>
            <a:off x="574763" y="9846000"/>
            <a:ext cx="1538739" cy="25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1200" baseline="0" dirty="0">
                <a:latin typeface="DIN Next W1G" panose="020B0503020203050203" pitchFamily="34" charset="0"/>
              </a:rPr>
              <a:t>Partner/Sponsor:</a:t>
            </a:r>
          </a:p>
        </p:txBody>
      </p:sp>
    </p:spTree>
    <p:extLst>
      <p:ext uri="{BB962C8B-B14F-4D97-AF65-F5344CB8AC3E}">
        <p14:creationId xmlns:p14="http://schemas.microsoft.com/office/powerpoint/2010/main" val="6703777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g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72A89A-2A28-456A-A1F8-ABE86BCB0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6737" y="1277938"/>
            <a:ext cx="17831272" cy="8388000"/>
          </a:xfrm>
          <a:solidFill>
            <a:schemeClr val="accent1"/>
          </a:solidFill>
        </p:spPr>
        <p:txBody>
          <a:bodyPr lIns="180000" tIns="180000" rIns="180000" bIns="18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  <a:latin typeface="DIN Next W1G" panose="020B050302020305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  <a:latin typeface="DIN Next W1G" panose="020B0503020203050203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  <a:latin typeface="DIN Next W1G" panose="020B0503020203050203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  <a:latin typeface="DIN Next W1G" panose="020B0503020203050203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  <a:latin typeface="DIN Next W1G" panose="020B0503020203050203" pitchFamily="34" charset="0"/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7F4CB34-3F02-4425-9A18-4792AC98A86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latin typeface="DIN Next W1G" panose="020B0503020203050203" pitchFamily="34" charset="0"/>
              </a:defRPr>
            </a:lvl1pPr>
          </a:lstStyle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dirty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2A725142-6099-4584-B519-30549D97D1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50018" y="9919063"/>
            <a:ext cx="3167993" cy="360000"/>
          </a:xfrm>
        </p:spPr>
        <p:txBody>
          <a:bodyPr/>
          <a:lstStyle>
            <a:lvl1pPr marL="0" indent="0">
              <a:buNone/>
              <a:defRPr>
                <a:latin typeface="DIN Next W1G" panose="020B0503020203050203" pitchFamily="34" charset="0"/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21" name="Bildplatzhalter 10">
            <a:extLst>
              <a:ext uri="{FF2B5EF4-FFF2-40B4-BE49-F238E27FC236}">
                <a16:creationId xmlns:a16="http://schemas.microsoft.com/office/drawing/2014/main" id="{63F0F987-96DC-4DFC-94AD-375E32516D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74627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>
                <a:latin typeface="DIN Next W1G" panose="020B0503020203050203" pitchFamily="34" charset="0"/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2" name="Bildplatzhalter 10">
            <a:extLst>
              <a:ext uri="{FF2B5EF4-FFF2-40B4-BE49-F238E27FC236}">
                <a16:creationId xmlns:a16="http://schemas.microsoft.com/office/drawing/2014/main" id="{1CAC49D8-06C4-4771-BCFB-EC1E8FA47CB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95057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>
                <a:latin typeface="DIN Next W1G" panose="020B0503020203050203" pitchFamily="34" charset="0"/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3" name="Bildplatzhalter 10">
            <a:extLst>
              <a:ext uri="{FF2B5EF4-FFF2-40B4-BE49-F238E27FC236}">
                <a16:creationId xmlns:a16="http://schemas.microsoft.com/office/drawing/2014/main" id="{59982832-D8A1-4E1E-82D1-2DFA5DD04D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15488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>
                <a:latin typeface="DIN Next W1G" panose="020B0503020203050203" pitchFamily="34" charset="0"/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24" name="Bildplatzhalter 10">
            <a:extLst>
              <a:ext uri="{FF2B5EF4-FFF2-40B4-BE49-F238E27FC236}">
                <a16:creationId xmlns:a16="http://schemas.microsoft.com/office/drawing/2014/main" id="{45A7BE15-B88A-488D-B651-61D9B746F6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54196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>
                <a:latin typeface="DIN Next W1G" panose="020B0503020203050203" pitchFamily="34" charset="0"/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5" name="Bildplatzhalter 10">
            <a:extLst>
              <a:ext uri="{FF2B5EF4-FFF2-40B4-BE49-F238E27FC236}">
                <a16:creationId xmlns:a16="http://schemas.microsoft.com/office/drawing/2014/main" id="{56A2EB28-51F3-48BE-8E0D-405E4007DA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33765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>
                <a:latin typeface="DIN Next W1G" panose="020B0503020203050203" pitchFamily="34" charset="0"/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E26F8EF-508B-43DD-8AC3-7C201F36C92E}"/>
              </a:ext>
            </a:extLst>
          </p:cNvPr>
          <p:cNvSpPr txBox="1"/>
          <p:nvPr userDrawn="1"/>
        </p:nvSpPr>
        <p:spPr>
          <a:xfrm>
            <a:off x="574763" y="9846000"/>
            <a:ext cx="1538739" cy="25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1200" baseline="0" dirty="0">
                <a:latin typeface="DIN Next W1G" panose="020B0503020203050203" pitchFamily="34" charset="0"/>
              </a:rPr>
              <a:t>Partner/Sponsor:</a:t>
            </a:r>
          </a:p>
        </p:txBody>
      </p:sp>
    </p:spTree>
    <p:extLst>
      <p:ext uri="{BB962C8B-B14F-4D97-AF65-F5344CB8AC3E}">
        <p14:creationId xmlns:p14="http://schemas.microsoft.com/office/powerpoint/2010/main" val="35314913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72A89A-2A28-456A-A1F8-ABE86BCB0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6737" y="1277938"/>
            <a:ext cx="17831272" cy="1800000"/>
          </a:xfrm>
          <a:solidFill>
            <a:schemeClr val="accent1"/>
          </a:solidFill>
        </p:spPr>
        <p:txBody>
          <a:bodyPr lIns="360000" tIns="252000" rIns="360000" bIns="36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4162523-E6B8-4E34-A53C-56944B02EB0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dirty="0"/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61834DF9-F7BB-470F-9FC0-B111CE5DF8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50018" y="9919063"/>
            <a:ext cx="3167993" cy="3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0AA98621-47D7-45AB-A5C8-CE18D03376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74627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18" name="Bildplatzhalter 10">
            <a:extLst>
              <a:ext uri="{FF2B5EF4-FFF2-40B4-BE49-F238E27FC236}">
                <a16:creationId xmlns:a16="http://schemas.microsoft.com/office/drawing/2014/main" id="{17BD5594-3E22-4E29-98BB-38ACE9A574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95057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19F813B1-E411-4BFE-9970-E24BCA5E7B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15488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C0091DED-5798-4B05-B756-A252F39542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54196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1" name="Bildplatzhalter 10">
            <a:extLst>
              <a:ext uri="{FF2B5EF4-FFF2-40B4-BE49-F238E27FC236}">
                <a16:creationId xmlns:a16="http://schemas.microsoft.com/office/drawing/2014/main" id="{9123FDDD-7BDA-436C-8C55-62848502AD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33765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4C890EC-FEA6-4DDA-94A2-E9BDAD4C2A20}"/>
              </a:ext>
            </a:extLst>
          </p:cNvPr>
          <p:cNvSpPr txBox="1"/>
          <p:nvPr userDrawn="1"/>
        </p:nvSpPr>
        <p:spPr>
          <a:xfrm>
            <a:off x="574763" y="9846000"/>
            <a:ext cx="1538739" cy="25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1200" baseline="0" dirty="0">
                <a:latin typeface="DIN Next W1G" panose="020B0503020203050203" pitchFamily="34" charset="0"/>
              </a:rPr>
              <a:t>Partner/Sponsor:</a:t>
            </a:r>
          </a:p>
        </p:txBody>
      </p:sp>
    </p:spTree>
    <p:extLst>
      <p:ext uri="{BB962C8B-B14F-4D97-AF65-F5344CB8AC3E}">
        <p14:creationId xmlns:p14="http://schemas.microsoft.com/office/powerpoint/2010/main" val="25079724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g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72A89A-2A28-456A-A1F8-ABE86BCB0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6737" y="1277938"/>
            <a:ext cx="17831272" cy="8388000"/>
          </a:xfrm>
          <a:solidFill>
            <a:schemeClr val="accent1"/>
          </a:solidFill>
        </p:spPr>
        <p:txBody>
          <a:bodyPr lIns="180000" tIns="180000" rIns="180000" bIns="18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974701-DC7C-47A4-8871-1490E9052B5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dirty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C917C4D9-DFE6-4E74-A3D8-CA6BBC12D9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50018" y="9919063"/>
            <a:ext cx="3167993" cy="3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21" name="Bildplatzhalter 10">
            <a:extLst>
              <a:ext uri="{FF2B5EF4-FFF2-40B4-BE49-F238E27FC236}">
                <a16:creationId xmlns:a16="http://schemas.microsoft.com/office/drawing/2014/main" id="{0AACDDF9-C18A-4BA7-A21F-7666CBEBDD4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74627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2" name="Bildplatzhalter 10">
            <a:extLst>
              <a:ext uri="{FF2B5EF4-FFF2-40B4-BE49-F238E27FC236}">
                <a16:creationId xmlns:a16="http://schemas.microsoft.com/office/drawing/2014/main" id="{CAAF3D04-2CAB-4956-8280-673FDA4012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95057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3" name="Bildplatzhalter 10">
            <a:extLst>
              <a:ext uri="{FF2B5EF4-FFF2-40B4-BE49-F238E27FC236}">
                <a16:creationId xmlns:a16="http://schemas.microsoft.com/office/drawing/2014/main" id="{B8112895-EC52-4362-B333-E2EB1900CE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15488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/>
          </a:p>
        </p:txBody>
      </p:sp>
      <p:sp>
        <p:nvSpPr>
          <p:cNvPr id="24" name="Bildplatzhalter 10">
            <a:extLst>
              <a:ext uri="{FF2B5EF4-FFF2-40B4-BE49-F238E27FC236}">
                <a16:creationId xmlns:a16="http://schemas.microsoft.com/office/drawing/2014/main" id="{05F1D76E-E613-4EF6-A097-AB04653A24B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54196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5" name="Bildplatzhalter 10">
            <a:extLst>
              <a:ext uri="{FF2B5EF4-FFF2-40B4-BE49-F238E27FC236}">
                <a16:creationId xmlns:a16="http://schemas.microsoft.com/office/drawing/2014/main" id="{D766E487-F0A3-4F9A-810A-888764A3C36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33765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DFE8028-132A-43E9-86D3-1B5D17013250}"/>
              </a:ext>
            </a:extLst>
          </p:cNvPr>
          <p:cNvSpPr txBox="1"/>
          <p:nvPr userDrawn="1"/>
        </p:nvSpPr>
        <p:spPr>
          <a:xfrm>
            <a:off x="574763" y="9846000"/>
            <a:ext cx="1538739" cy="25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1200" baseline="0" dirty="0">
                <a:latin typeface="DIN Next W1G" panose="020B0503020203050203" pitchFamily="34" charset="0"/>
              </a:rPr>
              <a:t>Partner/Sponsor:</a:t>
            </a:r>
          </a:p>
        </p:txBody>
      </p:sp>
    </p:spTree>
    <p:extLst>
      <p:ext uri="{BB962C8B-B14F-4D97-AF65-F5344CB8AC3E}">
        <p14:creationId xmlns:p14="http://schemas.microsoft.com/office/powerpoint/2010/main" val="26206867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72A89A-2A28-456A-A1F8-ABE86BCB0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6737" y="1277938"/>
            <a:ext cx="17831272" cy="1800000"/>
          </a:xfrm>
          <a:solidFill>
            <a:schemeClr val="accent1"/>
          </a:solidFill>
        </p:spPr>
        <p:txBody>
          <a:bodyPr lIns="360000" tIns="252000" rIns="360000" bIns="36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4B59551-FA22-4CEF-BB05-1D81141A0AA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dirty="0"/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0B927EE0-B78F-4FF6-AABC-DB4240F630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50018" y="9919063"/>
            <a:ext cx="3167993" cy="3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8BA6702D-07AA-4A4A-9070-6E3DB378FA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74627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18" name="Bildplatzhalter 10">
            <a:extLst>
              <a:ext uri="{FF2B5EF4-FFF2-40B4-BE49-F238E27FC236}">
                <a16:creationId xmlns:a16="http://schemas.microsoft.com/office/drawing/2014/main" id="{EA55286C-2B53-432F-8809-A96505B11E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95057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0C900044-E0A1-4D0B-B6D1-FADBBE342DA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15488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4374D3C1-3516-4597-8312-C66CE974B7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54196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1" name="Bildplatzhalter 10">
            <a:extLst>
              <a:ext uri="{FF2B5EF4-FFF2-40B4-BE49-F238E27FC236}">
                <a16:creationId xmlns:a16="http://schemas.microsoft.com/office/drawing/2014/main" id="{37C46EF0-716A-4FD1-A6BA-8D4B0A133A9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33765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CAB923B-03ED-486D-BA79-9F921C945B2E}"/>
              </a:ext>
            </a:extLst>
          </p:cNvPr>
          <p:cNvSpPr txBox="1"/>
          <p:nvPr userDrawn="1"/>
        </p:nvSpPr>
        <p:spPr>
          <a:xfrm>
            <a:off x="574763" y="9846000"/>
            <a:ext cx="1538739" cy="25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1200" baseline="0" dirty="0">
                <a:latin typeface="DIN Next W1G" panose="020B0503020203050203" pitchFamily="34" charset="0"/>
              </a:rPr>
              <a:t>Partner/Sponsor:</a:t>
            </a:r>
          </a:p>
        </p:txBody>
      </p:sp>
    </p:spTree>
    <p:extLst>
      <p:ext uri="{BB962C8B-B14F-4D97-AF65-F5344CB8AC3E}">
        <p14:creationId xmlns:p14="http://schemas.microsoft.com/office/powerpoint/2010/main" val="406890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g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72A89A-2A28-456A-A1F8-ABE86BCB0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6737" y="1277938"/>
            <a:ext cx="17831272" cy="8388000"/>
          </a:xfrm>
          <a:solidFill>
            <a:schemeClr val="accent1"/>
          </a:solidFill>
        </p:spPr>
        <p:txBody>
          <a:bodyPr lIns="180000" tIns="180000" rIns="180000" bIns="18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A179006-44D6-4659-9166-857C664CDB5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dirty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0E44B3EF-4A7A-44D3-B301-04593E8C67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50018" y="9919063"/>
            <a:ext cx="3167993" cy="3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21" name="Bildplatzhalter 10">
            <a:extLst>
              <a:ext uri="{FF2B5EF4-FFF2-40B4-BE49-F238E27FC236}">
                <a16:creationId xmlns:a16="http://schemas.microsoft.com/office/drawing/2014/main" id="{005E7565-9B0B-4E5C-BFE5-F9F3FC1643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74627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2" name="Bildplatzhalter 10">
            <a:extLst>
              <a:ext uri="{FF2B5EF4-FFF2-40B4-BE49-F238E27FC236}">
                <a16:creationId xmlns:a16="http://schemas.microsoft.com/office/drawing/2014/main" id="{4EE55885-8FC1-48D8-988B-47FED06C36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95057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3" name="Bildplatzhalter 10">
            <a:extLst>
              <a:ext uri="{FF2B5EF4-FFF2-40B4-BE49-F238E27FC236}">
                <a16:creationId xmlns:a16="http://schemas.microsoft.com/office/drawing/2014/main" id="{F4A9FEA5-CE38-4C85-8604-FC2DC641A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15488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/>
          </a:p>
        </p:txBody>
      </p:sp>
      <p:sp>
        <p:nvSpPr>
          <p:cNvPr id="24" name="Bildplatzhalter 10">
            <a:extLst>
              <a:ext uri="{FF2B5EF4-FFF2-40B4-BE49-F238E27FC236}">
                <a16:creationId xmlns:a16="http://schemas.microsoft.com/office/drawing/2014/main" id="{58F0AAE0-FD1E-4301-9AF0-3A9AE4EA8DA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54196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5" name="Bildplatzhalter 10">
            <a:extLst>
              <a:ext uri="{FF2B5EF4-FFF2-40B4-BE49-F238E27FC236}">
                <a16:creationId xmlns:a16="http://schemas.microsoft.com/office/drawing/2014/main" id="{9755CC3C-E83F-4183-B51F-48ACD7E45A9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33765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CEBD1FB-7437-44B4-9E00-0A5AD5066B84}"/>
              </a:ext>
            </a:extLst>
          </p:cNvPr>
          <p:cNvSpPr txBox="1"/>
          <p:nvPr userDrawn="1"/>
        </p:nvSpPr>
        <p:spPr>
          <a:xfrm>
            <a:off x="574763" y="9846000"/>
            <a:ext cx="1538739" cy="25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1200" baseline="0" dirty="0">
                <a:latin typeface="DIN Next W1G" panose="020B0503020203050203" pitchFamily="34" charset="0"/>
              </a:rPr>
              <a:t>Partner/Sponsor:</a:t>
            </a:r>
          </a:p>
        </p:txBody>
      </p:sp>
    </p:spTree>
    <p:extLst>
      <p:ext uri="{BB962C8B-B14F-4D97-AF65-F5344CB8AC3E}">
        <p14:creationId xmlns:p14="http://schemas.microsoft.com/office/powerpoint/2010/main" val="3440354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72A89A-2A28-456A-A1F8-ABE86BCB0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6737" y="1277938"/>
            <a:ext cx="17831272" cy="1800000"/>
          </a:xfrm>
          <a:solidFill>
            <a:schemeClr val="accent1"/>
          </a:solidFill>
        </p:spPr>
        <p:txBody>
          <a:bodyPr lIns="360000" tIns="252000" rIns="360000" bIns="36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D8C87B3-D1EB-4324-9C41-1E57C71AEF4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dirty="0"/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48808A79-EC58-40C1-BBBA-02A1BAD0BE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50018" y="9919063"/>
            <a:ext cx="3167993" cy="3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AA727105-CD79-4CE8-A022-4117096FFE5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74627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18" name="Bildplatzhalter 10">
            <a:extLst>
              <a:ext uri="{FF2B5EF4-FFF2-40B4-BE49-F238E27FC236}">
                <a16:creationId xmlns:a16="http://schemas.microsoft.com/office/drawing/2014/main" id="{B0F58DC6-484D-4D99-8F7B-0BEFC2E6AE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95057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744BAC30-58E5-428C-A81B-37E0FF1D9A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15488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7EC62C71-9C20-4232-9E78-CE00C87D75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54196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1" name="Bildplatzhalter 10">
            <a:extLst>
              <a:ext uri="{FF2B5EF4-FFF2-40B4-BE49-F238E27FC236}">
                <a16:creationId xmlns:a16="http://schemas.microsoft.com/office/drawing/2014/main" id="{157CF452-7F20-489F-9FCB-83E0CA801B5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33765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7916654-6854-4AE7-BFAE-558B8BA18582}"/>
              </a:ext>
            </a:extLst>
          </p:cNvPr>
          <p:cNvSpPr txBox="1"/>
          <p:nvPr userDrawn="1"/>
        </p:nvSpPr>
        <p:spPr>
          <a:xfrm>
            <a:off x="574763" y="9846000"/>
            <a:ext cx="1538739" cy="25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1200" baseline="0" dirty="0">
                <a:latin typeface="DIN Next W1G" panose="020B0503020203050203" pitchFamily="34" charset="0"/>
              </a:rPr>
              <a:t>Partner/Sponsor:</a:t>
            </a:r>
          </a:p>
        </p:txBody>
      </p:sp>
    </p:spTree>
    <p:extLst>
      <p:ext uri="{BB962C8B-B14F-4D97-AF65-F5344CB8AC3E}">
        <p14:creationId xmlns:p14="http://schemas.microsoft.com/office/powerpoint/2010/main" val="3742626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g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72A89A-2A28-456A-A1F8-ABE86BCB0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6737" y="1277938"/>
            <a:ext cx="17831272" cy="8388000"/>
          </a:xfrm>
          <a:solidFill>
            <a:schemeClr val="accent1"/>
          </a:solidFill>
        </p:spPr>
        <p:txBody>
          <a:bodyPr lIns="180000" tIns="180000" rIns="180000" bIns="18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CBFF9AC-E972-4649-B8FA-AD10C1C8D96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dirty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CDF73621-EC15-4692-903F-98F8819145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50018" y="9919063"/>
            <a:ext cx="3167993" cy="3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21" name="Bildplatzhalter 10">
            <a:extLst>
              <a:ext uri="{FF2B5EF4-FFF2-40B4-BE49-F238E27FC236}">
                <a16:creationId xmlns:a16="http://schemas.microsoft.com/office/drawing/2014/main" id="{22BA4646-FE48-485E-9493-6A93CFC2B8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74627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2" name="Bildplatzhalter 10">
            <a:extLst>
              <a:ext uri="{FF2B5EF4-FFF2-40B4-BE49-F238E27FC236}">
                <a16:creationId xmlns:a16="http://schemas.microsoft.com/office/drawing/2014/main" id="{826D8B9D-0E44-4B8D-B283-56322FA835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95057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3" name="Bildplatzhalter 10">
            <a:extLst>
              <a:ext uri="{FF2B5EF4-FFF2-40B4-BE49-F238E27FC236}">
                <a16:creationId xmlns:a16="http://schemas.microsoft.com/office/drawing/2014/main" id="{080A6986-F4CB-4270-8345-D48BEDFACE8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15488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/>
          </a:p>
        </p:txBody>
      </p:sp>
      <p:sp>
        <p:nvSpPr>
          <p:cNvPr id="24" name="Bildplatzhalter 10">
            <a:extLst>
              <a:ext uri="{FF2B5EF4-FFF2-40B4-BE49-F238E27FC236}">
                <a16:creationId xmlns:a16="http://schemas.microsoft.com/office/drawing/2014/main" id="{57171097-7D25-47B3-B9C3-18B8FA8320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54196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5" name="Bildplatzhalter 10">
            <a:extLst>
              <a:ext uri="{FF2B5EF4-FFF2-40B4-BE49-F238E27FC236}">
                <a16:creationId xmlns:a16="http://schemas.microsoft.com/office/drawing/2014/main" id="{976E4B41-B142-4B5B-91FF-668D72C45B3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33765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3FFC906-84F1-43FD-BF48-819A8DBBBB60}"/>
              </a:ext>
            </a:extLst>
          </p:cNvPr>
          <p:cNvSpPr txBox="1"/>
          <p:nvPr userDrawn="1"/>
        </p:nvSpPr>
        <p:spPr>
          <a:xfrm>
            <a:off x="574763" y="9846000"/>
            <a:ext cx="1538739" cy="25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1200" baseline="0" dirty="0">
                <a:latin typeface="DIN Next W1G" panose="020B0503020203050203" pitchFamily="34" charset="0"/>
              </a:rPr>
              <a:t>Partner/Sponsor:</a:t>
            </a:r>
          </a:p>
        </p:txBody>
      </p:sp>
    </p:spTree>
    <p:extLst>
      <p:ext uri="{BB962C8B-B14F-4D97-AF65-F5344CB8AC3E}">
        <p14:creationId xmlns:p14="http://schemas.microsoft.com/office/powerpoint/2010/main" val="38756290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72A89A-2A28-456A-A1F8-ABE86BCB0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6737" y="1277938"/>
            <a:ext cx="17831272" cy="1800000"/>
          </a:xfrm>
          <a:solidFill>
            <a:schemeClr val="accent1"/>
          </a:solidFill>
        </p:spPr>
        <p:txBody>
          <a:bodyPr lIns="360000" tIns="252000" rIns="360000" bIns="36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43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2110B5-A906-446F-9BFB-60533AEFC989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dirty="0"/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3DF97E72-F61A-4CE0-81CB-A8F4C0E1F1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50018" y="9919063"/>
            <a:ext cx="3167993" cy="3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6876C0E1-1360-435B-B20C-2813381CA8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74627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18" name="Bildplatzhalter 10">
            <a:extLst>
              <a:ext uri="{FF2B5EF4-FFF2-40B4-BE49-F238E27FC236}">
                <a16:creationId xmlns:a16="http://schemas.microsoft.com/office/drawing/2014/main" id="{68EA8237-2316-4AD3-AB66-5C1D85A63B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95057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6FBB5B62-CD00-4CB2-93FF-82B753EC62B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15488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80450C63-6BCE-40F9-8ECE-FD9FCDB672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54196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1" name="Bildplatzhalter 10">
            <a:extLst>
              <a:ext uri="{FF2B5EF4-FFF2-40B4-BE49-F238E27FC236}">
                <a16:creationId xmlns:a16="http://schemas.microsoft.com/office/drawing/2014/main" id="{3E39A367-7A57-43E3-9665-14DCC0D93F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33765" y="9918700"/>
            <a:ext cx="1131426" cy="36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00"/>
            </a:lvl1pPr>
          </a:lstStyle>
          <a:p>
            <a:endParaRPr lang="en-US" noProof="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B073EA7-4A35-4192-8ECE-7B77CEF64510}"/>
              </a:ext>
            </a:extLst>
          </p:cNvPr>
          <p:cNvSpPr txBox="1"/>
          <p:nvPr userDrawn="1"/>
        </p:nvSpPr>
        <p:spPr>
          <a:xfrm>
            <a:off x="574763" y="9846000"/>
            <a:ext cx="1538739" cy="25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1200" baseline="0" dirty="0">
                <a:latin typeface="DIN Next W1G" panose="020B0503020203050203" pitchFamily="34" charset="0"/>
              </a:rPr>
              <a:t>Partner/Sponsor:</a:t>
            </a:r>
          </a:p>
        </p:txBody>
      </p:sp>
    </p:spTree>
    <p:extLst>
      <p:ext uri="{BB962C8B-B14F-4D97-AF65-F5344CB8AC3E}">
        <p14:creationId xmlns:p14="http://schemas.microsoft.com/office/powerpoint/2010/main" val="30832414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37" y="1277941"/>
            <a:ext cx="17831272" cy="1800225"/>
          </a:xfrm>
          <a:prstGeom prst="rect">
            <a:avLst/>
          </a:prstGeom>
          <a:solidFill>
            <a:schemeClr val="accent1"/>
          </a:solidFill>
        </p:spPr>
        <p:txBody>
          <a:bodyPr vert="horz" lIns="360000" tIns="360000" rIns="360000" bIns="360000" rtlCol="0" anchor="t" anchorCtr="0">
            <a:noAutofit/>
          </a:bodyPr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737" y="3276000"/>
            <a:ext cx="17831272" cy="63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1A5762E4-5BD8-46A9-9346-5C45AE1045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14463" y="432000"/>
            <a:ext cx="2805936" cy="432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430">
                <a:solidFill>
                  <a:schemeClr val="tx1"/>
                </a:solidFill>
                <a:latin typeface="DIN Next W1G" panose="020B0503020203050203" pitchFamily="34" charset="0"/>
              </a:defRPr>
            </a:lvl1pPr>
          </a:lstStyle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3DF4D11-2380-B971-63D3-B3C7DF9700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737" y="432000"/>
            <a:ext cx="2774455" cy="4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06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hf hdr="0"/>
  <p:txStyles>
    <p:titleStyle>
      <a:lvl1pPr algn="l" defTabSz="401058" rtl="0" eaLnBrk="1" latinLnBrk="0" hangingPunct="1">
        <a:lnSpc>
          <a:spcPct val="90000"/>
        </a:lnSpc>
        <a:spcBef>
          <a:spcPct val="0"/>
        </a:spcBef>
        <a:buNone/>
        <a:defRPr sz="2829" kern="1200">
          <a:solidFill>
            <a:schemeClr val="tx1"/>
          </a:solidFill>
          <a:latin typeface="DIN Next W1G" panose="020B0503020203050203" pitchFamily="34" charset="0"/>
          <a:ea typeface="+mj-ea"/>
          <a:cs typeface="+mj-cs"/>
        </a:defRPr>
      </a:lvl1pPr>
    </p:titleStyle>
    <p:bodyStyle>
      <a:lvl1pPr marL="127309" indent="-127309" algn="l" defTabSz="401058" rtl="0" eaLnBrk="1" latinLnBrk="0" hangingPunct="1">
        <a:lnSpc>
          <a:spcPts val="1096"/>
        </a:lnSpc>
        <a:spcBef>
          <a:spcPts val="141"/>
        </a:spcBef>
        <a:buFont typeface="Arial" panose="020B0604020202020204" pitchFamily="34" charset="0"/>
        <a:buChar char="•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1pPr>
      <a:lvl2pPr marL="254619" indent="-127309" algn="l" defTabSz="401058" rtl="0" eaLnBrk="1" latinLnBrk="0" hangingPunct="1">
        <a:lnSpc>
          <a:spcPts val="1096"/>
        </a:lnSpc>
        <a:spcBef>
          <a:spcPts val="141"/>
        </a:spcBef>
        <a:buFont typeface="Symbol" panose="05050102010706020507" pitchFamily="18" charset="2"/>
        <a:buChar char="-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2pPr>
      <a:lvl3pPr marL="381928" indent="-127309" algn="l" defTabSz="401058" rtl="0" eaLnBrk="1" latinLnBrk="0" hangingPunct="1">
        <a:lnSpc>
          <a:spcPts val="1096"/>
        </a:lnSpc>
        <a:spcBef>
          <a:spcPts val="141"/>
        </a:spcBef>
        <a:buFont typeface="Symbol" panose="05050102010706020507" pitchFamily="18" charset="2"/>
        <a:buChar char="-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3pPr>
      <a:lvl4pPr marL="509236" indent="-127309" algn="l" defTabSz="401058" rtl="0" eaLnBrk="1" latinLnBrk="0" hangingPunct="1">
        <a:lnSpc>
          <a:spcPts val="1096"/>
        </a:lnSpc>
        <a:spcBef>
          <a:spcPts val="141"/>
        </a:spcBef>
        <a:buFont typeface="Symbol" panose="05050102010706020507" pitchFamily="18" charset="2"/>
        <a:buChar char="-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4pPr>
      <a:lvl5pPr marL="636545" indent="-127309" algn="l" defTabSz="401058" rtl="0" eaLnBrk="1" latinLnBrk="0" hangingPunct="1">
        <a:lnSpc>
          <a:spcPts val="1096"/>
        </a:lnSpc>
        <a:spcBef>
          <a:spcPts val="141"/>
        </a:spcBef>
        <a:buFont typeface="Symbol" panose="05050102010706020507" pitchFamily="18" charset="2"/>
        <a:buChar char="-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5pPr>
      <a:lvl6pPr marL="1102907" indent="-100265" algn="l" defTabSz="401058" rtl="0" eaLnBrk="1" latinLnBrk="0" hangingPunct="1">
        <a:lnSpc>
          <a:spcPct val="90000"/>
        </a:lnSpc>
        <a:spcBef>
          <a:spcPts val="219"/>
        </a:spcBef>
        <a:buFont typeface="Arial" panose="020B0604020202020204" pitchFamily="34" charset="0"/>
        <a:buChar char="•"/>
        <a:defRPr sz="790" kern="1200">
          <a:solidFill>
            <a:schemeClr val="tx1"/>
          </a:solidFill>
          <a:latin typeface="+mn-lt"/>
          <a:ea typeface="+mn-ea"/>
          <a:cs typeface="+mn-cs"/>
        </a:defRPr>
      </a:lvl6pPr>
      <a:lvl7pPr marL="1303436" indent="-100265" algn="l" defTabSz="401058" rtl="0" eaLnBrk="1" latinLnBrk="0" hangingPunct="1">
        <a:lnSpc>
          <a:spcPct val="90000"/>
        </a:lnSpc>
        <a:spcBef>
          <a:spcPts val="219"/>
        </a:spcBef>
        <a:buFont typeface="Arial" panose="020B0604020202020204" pitchFamily="34" charset="0"/>
        <a:buChar char="•"/>
        <a:defRPr sz="790" kern="1200">
          <a:solidFill>
            <a:schemeClr val="tx1"/>
          </a:solidFill>
          <a:latin typeface="+mn-lt"/>
          <a:ea typeface="+mn-ea"/>
          <a:cs typeface="+mn-cs"/>
        </a:defRPr>
      </a:lvl7pPr>
      <a:lvl8pPr marL="1503965" indent="-100265" algn="l" defTabSz="401058" rtl="0" eaLnBrk="1" latinLnBrk="0" hangingPunct="1">
        <a:lnSpc>
          <a:spcPct val="90000"/>
        </a:lnSpc>
        <a:spcBef>
          <a:spcPts val="219"/>
        </a:spcBef>
        <a:buFont typeface="Arial" panose="020B0604020202020204" pitchFamily="34" charset="0"/>
        <a:buChar char="•"/>
        <a:defRPr sz="790" kern="1200">
          <a:solidFill>
            <a:schemeClr val="tx1"/>
          </a:solidFill>
          <a:latin typeface="+mn-lt"/>
          <a:ea typeface="+mn-ea"/>
          <a:cs typeface="+mn-cs"/>
        </a:defRPr>
      </a:lvl8pPr>
      <a:lvl9pPr marL="1704493" indent="-100265" algn="l" defTabSz="401058" rtl="0" eaLnBrk="1" latinLnBrk="0" hangingPunct="1">
        <a:lnSpc>
          <a:spcPct val="90000"/>
        </a:lnSpc>
        <a:spcBef>
          <a:spcPts val="219"/>
        </a:spcBef>
        <a:buFont typeface="Arial" panose="020B0604020202020204" pitchFamily="34" charset="0"/>
        <a:buChar char="•"/>
        <a:defRPr sz="7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1pPr>
      <a:lvl2pPr marL="200529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2pPr>
      <a:lvl3pPr marL="401058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3pPr>
      <a:lvl4pPr marL="601586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4pPr>
      <a:lvl5pPr marL="802115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5pPr>
      <a:lvl6pPr marL="1002643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6pPr>
      <a:lvl7pPr marL="1203171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7pPr>
      <a:lvl8pPr marL="1403701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8pPr>
      <a:lvl9pPr marL="1604229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70" userDrawn="1">
          <p15:clr>
            <a:srgbClr val="F26B43"/>
          </p15:clr>
        </p15:guide>
        <p15:guide id="3" pos="11603" userDrawn="1">
          <p15:clr>
            <a:srgbClr val="F26B43"/>
          </p15:clr>
        </p15:guide>
        <p15:guide id="4" orient="horz" pos="805" userDrawn="1">
          <p15:clr>
            <a:srgbClr val="F26B43"/>
          </p15:clr>
        </p15:guide>
        <p15:guide id="6" orient="horz" pos="6475" userDrawn="1">
          <p15:clr>
            <a:srgbClr val="F26B43"/>
          </p15:clr>
        </p15:guide>
        <p15:guide id="8" orient="horz" pos="6078" userDrawn="1">
          <p15:clr>
            <a:srgbClr val="F26B43"/>
          </p15:clr>
        </p15:guide>
        <p15:guide id="10" pos="4162" userDrawn="1">
          <p15:clr>
            <a:srgbClr val="F26B43"/>
          </p15:clr>
        </p15:guide>
        <p15:guide id="11" pos="4019" userDrawn="1">
          <p15:clr>
            <a:srgbClr val="F26B43"/>
          </p15:clr>
        </p15:guide>
        <p15:guide id="13" pos="7812" userDrawn="1">
          <p15:clr>
            <a:srgbClr val="F26B43"/>
          </p15:clr>
        </p15:guide>
        <p15:guide id="14" pos="7954" userDrawn="1">
          <p15:clr>
            <a:srgbClr val="F26B43"/>
          </p15:clr>
        </p15:guide>
        <p15:guide id="15" orient="horz" pos="520" userDrawn="1">
          <p15:clr>
            <a:srgbClr val="F26B43"/>
          </p15:clr>
        </p15:guide>
        <p15:guide id="16" orient="horz" pos="294" userDrawn="1">
          <p15:clr>
            <a:srgbClr val="F26B43"/>
          </p15:clr>
        </p15:guide>
        <p15:guide id="17" orient="horz" pos="62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37" y="1277941"/>
            <a:ext cx="17831272" cy="1800225"/>
          </a:xfrm>
          <a:prstGeom prst="rect">
            <a:avLst/>
          </a:prstGeom>
          <a:solidFill>
            <a:schemeClr val="accent1"/>
          </a:solidFill>
        </p:spPr>
        <p:txBody>
          <a:bodyPr vert="horz" lIns="360000" tIns="360000" rIns="360000" bIns="360000" rtlCol="0" anchor="t" anchorCtr="0">
            <a:noAutofit/>
          </a:bodyPr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737" y="3276000"/>
            <a:ext cx="17831272" cy="63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CAAF905D-D96C-418F-B3C8-761B8BEBD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13678" y="432000"/>
            <a:ext cx="2805936" cy="432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430">
                <a:solidFill>
                  <a:schemeClr val="tx1"/>
                </a:solidFill>
                <a:latin typeface="DIN Next W1G" panose="020B0503020203050203" pitchFamily="34" charset="0"/>
              </a:defRPr>
            </a:lvl1pPr>
          </a:lstStyle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6CD5877-08EC-E18F-8987-F45D6880B1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737" y="432000"/>
            <a:ext cx="2774455" cy="4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9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hf hdr="0"/>
  <p:txStyles>
    <p:titleStyle>
      <a:lvl1pPr algn="l" defTabSz="401058" rtl="0" eaLnBrk="1" latinLnBrk="0" hangingPunct="1">
        <a:lnSpc>
          <a:spcPct val="90000"/>
        </a:lnSpc>
        <a:spcBef>
          <a:spcPct val="0"/>
        </a:spcBef>
        <a:buNone/>
        <a:defRPr sz="2829" kern="1200">
          <a:solidFill>
            <a:schemeClr val="tx1"/>
          </a:solidFill>
          <a:latin typeface="DIN Next W1G" panose="020B0503020203050203" pitchFamily="34" charset="0"/>
          <a:ea typeface="+mj-ea"/>
          <a:cs typeface="+mj-cs"/>
        </a:defRPr>
      </a:lvl1pPr>
    </p:titleStyle>
    <p:bodyStyle>
      <a:lvl1pPr marL="127309" indent="-127309" algn="l" defTabSz="401058" rtl="0" eaLnBrk="1" latinLnBrk="0" hangingPunct="1">
        <a:lnSpc>
          <a:spcPts val="1096"/>
        </a:lnSpc>
        <a:spcBef>
          <a:spcPts val="141"/>
        </a:spcBef>
        <a:buFont typeface="Arial" panose="020B0604020202020204" pitchFamily="34" charset="0"/>
        <a:buChar char="•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1pPr>
      <a:lvl2pPr marL="254619" indent="-127309" algn="l" defTabSz="401058" rtl="0" eaLnBrk="1" latinLnBrk="0" hangingPunct="1">
        <a:lnSpc>
          <a:spcPts val="1096"/>
        </a:lnSpc>
        <a:spcBef>
          <a:spcPts val="141"/>
        </a:spcBef>
        <a:buFont typeface="Symbol" panose="05050102010706020507" pitchFamily="18" charset="2"/>
        <a:buChar char="-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2pPr>
      <a:lvl3pPr marL="381928" indent="-127309" algn="l" defTabSz="401058" rtl="0" eaLnBrk="1" latinLnBrk="0" hangingPunct="1">
        <a:lnSpc>
          <a:spcPts val="1096"/>
        </a:lnSpc>
        <a:spcBef>
          <a:spcPts val="141"/>
        </a:spcBef>
        <a:buFont typeface="Symbol" panose="05050102010706020507" pitchFamily="18" charset="2"/>
        <a:buChar char="-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3pPr>
      <a:lvl4pPr marL="509236" indent="-127309" algn="l" defTabSz="401058" rtl="0" eaLnBrk="1" latinLnBrk="0" hangingPunct="1">
        <a:lnSpc>
          <a:spcPts val="1096"/>
        </a:lnSpc>
        <a:spcBef>
          <a:spcPts val="141"/>
        </a:spcBef>
        <a:buFont typeface="Symbol" panose="05050102010706020507" pitchFamily="18" charset="2"/>
        <a:buChar char="-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4pPr>
      <a:lvl5pPr marL="636545" indent="-127309" algn="l" defTabSz="401058" rtl="0" eaLnBrk="1" latinLnBrk="0" hangingPunct="1">
        <a:lnSpc>
          <a:spcPts val="1096"/>
        </a:lnSpc>
        <a:spcBef>
          <a:spcPts val="141"/>
        </a:spcBef>
        <a:buFont typeface="Symbol" panose="05050102010706020507" pitchFamily="18" charset="2"/>
        <a:buChar char="-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5pPr>
      <a:lvl6pPr marL="1102907" indent="-100265" algn="l" defTabSz="401058" rtl="0" eaLnBrk="1" latinLnBrk="0" hangingPunct="1">
        <a:lnSpc>
          <a:spcPct val="90000"/>
        </a:lnSpc>
        <a:spcBef>
          <a:spcPts val="219"/>
        </a:spcBef>
        <a:buFont typeface="Arial" panose="020B0604020202020204" pitchFamily="34" charset="0"/>
        <a:buChar char="•"/>
        <a:defRPr sz="790" kern="1200">
          <a:solidFill>
            <a:schemeClr val="tx1"/>
          </a:solidFill>
          <a:latin typeface="+mn-lt"/>
          <a:ea typeface="+mn-ea"/>
          <a:cs typeface="+mn-cs"/>
        </a:defRPr>
      </a:lvl6pPr>
      <a:lvl7pPr marL="1303436" indent="-100265" algn="l" defTabSz="401058" rtl="0" eaLnBrk="1" latinLnBrk="0" hangingPunct="1">
        <a:lnSpc>
          <a:spcPct val="90000"/>
        </a:lnSpc>
        <a:spcBef>
          <a:spcPts val="219"/>
        </a:spcBef>
        <a:buFont typeface="Arial" panose="020B0604020202020204" pitchFamily="34" charset="0"/>
        <a:buChar char="•"/>
        <a:defRPr sz="790" kern="1200">
          <a:solidFill>
            <a:schemeClr val="tx1"/>
          </a:solidFill>
          <a:latin typeface="+mn-lt"/>
          <a:ea typeface="+mn-ea"/>
          <a:cs typeface="+mn-cs"/>
        </a:defRPr>
      </a:lvl7pPr>
      <a:lvl8pPr marL="1503965" indent="-100265" algn="l" defTabSz="401058" rtl="0" eaLnBrk="1" latinLnBrk="0" hangingPunct="1">
        <a:lnSpc>
          <a:spcPct val="90000"/>
        </a:lnSpc>
        <a:spcBef>
          <a:spcPts val="219"/>
        </a:spcBef>
        <a:buFont typeface="Arial" panose="020B0604020202020204" pitchFamily="34" charset="0"/>
        <a:buChar char="•"/>
        <a:defRPr sz="790" kern="1200">
          <a:solidFill>
            <a:schemeClr val="tx1"/>
          </a:solidFill>
          <a:latin typeface="+mn-lt"/>
          <a:ea typeface="+mn-ea"/>
          <a:cs typeface="+mn-cs"/>
        </a:defRPr>
      </a:lvl8pPr>
      <a:lvl9pPr marL="1704493" indent="-100265" algn="l" defTabSz="401058" rtl="0" eaLnBrk="1" latinLnBrk="0" hangingPunct="1">
        <a:lnSpc>
          <a:spcPct val="90000"/>
        </a:lnSpc>
        <a:spcBef>
          <a:spcPts val="219"/>
        </a:spcBef>
        <a:buFont typeface="Arial" panose="020B0604020202020204" pitchFamily="34" charset="0"/>
        <a:buChar char="•"/>
        <a:defRPr sz="7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1pPr>
      <a:lvl2pPr marL="200529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2pPr>
      <a:lvl3pPr marL="401058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3pPr>
      <a:lvl4pPr marL="601586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4pPr>
      <a:lvl5pPr marL="802115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5pPr>
      <a:lvl6pPr marL="1002643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6pPr>
      <a:lvl7pPr marL="1203171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7pPr>
      <a:lvl8pPr marL="1403701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8pPr>
      <a:lvl9pPr marL="1604229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70" userDrawn="1">
          <p15:clr>
            <a:srgbClr val="F26B43"/>
          </p15:clr>
        </p15:guide>
        <p15:guide id="3" pos="11603" userDrawn="1">
          <p15:clr>
            <a:srgbClr val="F26B43"/>
          </p15:clr>
        </p15:guide>
        <p15:guide id="4" orient="horz" pos="805" userDrawn="1">
          <p15:clr>
            <a:srgbClr val="F26B43"/>
          </p15:clr>
        </p15:guide>
        <p15:guide id="6" orient="horz" pos="6475" userDrawn="1">
          <p15:clr>
            <a:srgbClr val="F26B43"/>
          </p15:clr>
        </p15:guide>
        <p15:guide id="8" orient="horz" pos="6078" userDrawn="1">
          <p15:clr>
            <a:srgbClr val="F26B43"/>
          </p15:clr>
        </p15:guide>
        <p15:guide id="10" pos="4162" userDrawn="1">
          <p15:clr>
            <a:srgbClr val="F26B43"/>
          </p15:clr>
        </p15:guide>
        <p15:guide id="11" pos="4019" userDrawn="1">
          <p15:clr>
            <a:srgbClr val="F26B43"/>
          </p15:clr>
        </p15:guide>
        <p15:guide id="13" pos="7812" userDrawn="1">
          <p15:clr>
            <a:srgbClr val="F26B43"/>
          </p15:clr>
        </p15:guide>
        <p15:guide id="14" pos="7954" userDrawn="1">
          <p15:clr>
            <a:srgbClr val="F26B43"/>
          </p15:clr>
        </p15:guide>
        <p15:guide id="15" orient="horz" pos="6248" userDrawn="1">
          <p15:clr>
            <a:srgbClr val="F26B43"/>
          </p15:clr>
        </p15:guide>
        <p15:guide id="16" orient="horz" pos="519" userDrawn="1">
          <p15:clr>
            <a:srgbClr val="F26B43"/>
          </p15:clr>
        </p15:guide>
        <p15:guide id="17" orient="horz" pos="29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37" y="1277941"/>
            <a:ext cx="17831272" cy="1800225"/>
          </a:xfrm>
          <a:prstGeom prst="rect">
            <a:avLst/>
          </a:prstGeom>
          <a:solidFill>
            <a:schemeClr val="accent1"/>
          </a:solidFill>
        </p:spPr>
        <p:txBody>
          <a:bodyPr vert="horz" lIns="360000" tIns="360000" rIns="360000" bIns="360000" rtlCol="0" anchor="t" anchorCtr="0">
            <a:noAutofit/>
          </a:bodyPr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737" y="3276000"/>
            <a:ext cx="17831272" cy="63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D8AD51F-4A05-42F1-BA03-82FBBC93CC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13678" y="432000"/>
            <a:ext cx="2805936" cy="432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430">
                <a:solidFill>
                  <a:schemeClr val="tx1"/>
                </a:solidFill>
                <a:latin typeface="DIN Next W1G" panose="020B0503020203050203" pitchFamily="34" charset="0"/>
              </a:defRPr>
            </a:lvl1pPr>
          </a:lstStyle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8AD445A-B0B6-6795-F6F7-8549316C18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737" y="432000"/>
            <a:ext cx="2774455" cy="4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54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/>
  <p:txStyles>
    <p:titleStyle>
      <a:lvl1pPr algn="l" defTabSz="401058" rtl="0" eaLnBrk="1" latinLnBrk="0" hangingPunct="1">
        <a:lnSpc>
          <a:spcPct val="90000"/>
        </a:lnSpc>
        <a:spcBef>
          <a:spcPct val="0"/>
        </a:spcBef>
        <a:buNone/>
        <a:defRPr sz="2829" kern="1200">
          <a:solidFill>
            <a:schemeClr val="tx1"/>
          </a:solidFill>
          <a:latin typeface="DIN Next W1G" panose="020B0503020203050203" pitchFamily="34" charset="0"/>
          <a:ea typeface="+mj-ea"/>
          <a:cs typeface="+mj-cs"/>
        </a:defRPr>
      </a:lvl1pPr>
    </p:titleStyle>
    <p:bodyStyle>
      <a:lvl1pPr marL="127309" indent="-127309" algn="l" defTabSz="401058" rtl="0" eaLnBrk="1" latinLnBrk="0" hangingPunct="1">
        <a:lnSpc>
          <a:spcPts val="1096"/>
        </a:lnSpc>
        <a:spcBef>
          <a:spcPts val="141"/>
        </a:spcBef>
        <a:buFont typeface="Arial" panose="020B0604020202020204" pitchFamily="34" charset="0"/>
        <a:buChar char="•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1pPr>
      <a:lvl2pPr marL="254619" indent="-127309" algn="l" defTabSz="401058" rtl="0" eaLnBrk="1" latinLnBrk="0" hangingPunct="1">
        <a:lnSpc>
          <a:spcPts val="1096"/>
        </a:lnSpc>
        <a:spcBef>
          <a:spcPts val="141"/>
        </a:spcBef>
        <a:buFont typeface="Symbol" panose="05050102010706020507" pitchFamily="18" charset="2"/>
        <a:buChar char="-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2pPr>
      <a:lvl3pPr marL="381928" indent="-127309" algn="l" defTabSz="401058" rtl="0" eaLnBrk="1" latinLnBrk="0" hangingPunct="1">
        <a:lnSpc>
          <a:spcPts val="1096"/>
        </a:lnSpc>
        <a:spcBef>
          <a:spcPts val="141"/>
        </a:spcBef>
        <a:buFont typeface="Symbol" panose="05050102010706020507" pitchFamily="18" charset="2"/>
        <a:buChar char="-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3pPr>
      <a:lvl4pPr marL="509236" indent="-127309" algn="l" defTabSz="401058" rtl="0" eaLnBrk="1" latinLnBrk="0" hangingPunct="1">
        <a:lnSpc>
          <a:spcPts val="1096"/>
        </a:lnSpc>
        <a:spcBef>
          <a:spcPts val="141"/>
        </a:spcBef>
        <a:buFont typeface="Symbol" panose="05050102010706020507" pitchFamily="18" charset="2"/>
        <a:buChar char="-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4pPr>
      <a:lvl5pPr marL="636545" indent="-127309" algn="l" defTabSz="401058" rtl="0" eaLnBrk="1" latinLnBrk="0" hangingPunct="1">
        <a:lnSpc>
          <a:spcPts val="1096"/>
        </a:lnSpc>
        <a:spcBef>
          <a:spcPts val="141"/>
        </a:spcBef>
        <a:buFont typeface="Symbol" panose="05050102010706020507" pitchFamily="18" charset="2"/>
        <a:buChar char="-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5pPr>
      <a:lvl6pPr marL="1102907" indent="-100265" algn="l" defTabSz="401058" rtl="0" eaLnBrk="1" latinLnBrk="0" hangingPunct="1">
        <a:lnSpc>
          <a:spcPct val="90000"/>
        </a:lnSpc>
        <a:spcBef>
          <a:spcPts val="219"/>
        </a:spcBef>
        <a:buFont typeface="Arial" panose="020B0604020202020204" pitchFamily="34" charset="0"/>
        <a:buChar char="•"/>
        <a:defRPr sz="790" kern="1200">
          <a:solidFill>
            <a:schemeClr val="tx1"/>
          </a:solidFill>
          <a:latin typeface="+mn-lt"/>
          <a:ea typeface="+mn-ea"/>
          <a:cs typeface="+mn-cs"/>
        </a:defRPr>
      </a:lvl6pPr>
      <a:lvl7pPr marL="1303436" indent="-100265" algn="l" defTabSz="401058" rtl="0" eaLnBrk="1" latinLnBrk="0" hangingPunct="1">
        <a:lnSpc>
          <a:spcPct val="90000"/>
        </a:lnSpc>
        <a:spcBef>
          <a:spcPts val="219"/>
        </a:spcBef>
        <a:buFont typeface="Arial" panose="020B0604020202020204" pitchFamily="34" charset="0"/>
        <a:buChar char="•"/>
        <a:defRPr sz="790" kern="1200">
          <a:solidFill>
            <a:schemeClr val="tx1"/>
          </a:solidFill>
          <a:latin typeface="+mn-lt"/>
          <a:ea typeface="+mn-ea"/>
          <a:cs typeface="+mn-cs"/>
        </a:defRPr>
      </a:lvl7pPr>
      <a:lvl8pPr marL="1503965" indent="-100265" algn="l" defTabSz="401058" rtl="0" eaLnBrk="1" latinLnBrk="0" hangingPunct="1">
        <a:lnSpc>
          <a:spcPct val="90000"/>
        </a:lnSpc>
        <a:spcBef>
          <a:spcPts val="219"/>
        </a:spcBef>
        <a:buFont typeface="Arial" panose="020B0604020202020204" pitchFamily="34" charset="0"/>
        <a:buChar char="•"/>
        <a:defRPr sz="790" kern="1200">
          <a:solidFill>
            <a:schemeClr val="tx1"/>
          </a:solidFill>
          <a:latin typeface="+mn-lt"/>
          <a:ea typeface="+mn-ea"/>
          <a:cs typeface="+mn-cs"/>
        </a:defRPr>
      </a:lvl8pPr>
      <a:lvl9pPr marL="1704493" indent="-100265" algn="l" defTabSz="401058" rtl="0" eaLnBrk="1" latinLnBrk="0" hangingPunct="1">
        <a:lnSpc>
          <a:spcPct val="90000"/>
        </a:lnSpc>
        <a:spcBef>
          <a:spcPts val="219"/>
        </a:spcBef>
        <a:buFont typeface="Arial" panose="020B0604020202020204" pitchFamily="34" charset="0"/>
        <a:buChar char="•"/>
        <a:defRPr sz="7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1pPr>
      <a:lvl2pPr marL="200529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2pPr>
      <a:lvl3pPr marL="401058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3pPr>
      <a:lvl4pPr marL="601586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4pPr>
      <a:lvl5pPr marL="802115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5pPr>
      <a:lvl6pPr marL="1002643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6pPr>
      <a:lvl7pPr marL="1203171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7pPr>
      <a:lvl8pPr marL="1403701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8pPr>
      <a:lvl9pPr marL="1604229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70" userDrawn="1">
          <p15:clr>
            <a:srgbClr val="F26B43"/>
          </p15:clr>
        </p15:guide>
        <p15:guide id="3" pos="11603" userDrawn="1">
          <p15:clr>
            <a:srgbClr val="F26B43"/>
          </p15:clr>
        </p15:guide>
        <p15:guide id="4" orient="horz" pos="805" userDrawn="1">
          <p15:clr>
            <a:srgbClr val="F26B43"/>
          </p15:clr>
        </p15:guide>
        <p15:guide id="6" orient="horz" pos="6475" userDrawn="1">
          <p15:clr>
            <a:srgbClr val="F26B43"/>
          </p15:clr>
        </p15:guide>
        <p15:guide id="8" orient="horz" pos="6078" userDrawn="1">
          <p15:clr>
            <a:srgbClr val="F26B43"/>
          </p15:clr>
        </p15:guide>
        <p15:guide id="10" pos="4162" userDrawn="1">
          <p15:clr>
            <a:srgbClr val="F26B43"/>
          </p15:clr>
        </p15:guide>
        <p15:guide id="11" pos="4019" userDrawn="1">
          <p15:clr>
            <a:srgbClr val="F26B43"/>
          </p15:clr>
        </p15:guide>
        <p15:guide id="13" pos="7812" userDrawn="1">
          <p15:clr>
            <a:srgbClr val="F26B43"/>
          </p15:clr>
        </p15:guide>
        <p15:guide id="14" pos="7954" userDrawn="1">
          <p15:clr>
            <a:srgbClr val="F26B43"/>
          </p15:clr>
        </p15:guide>
        <p15:guide id="15" orient="horz" pos="6248" userDrawn="1">
          <p15:clr>
            <a:srgbClr val="F26B43"/>
          </p15:clr>
        </p15:guide>
        <p15:guide id="16" orient="horz" pos="519" userDrawn="1">
          <p15:clr>
            <a:srgbClr val="F26B43"/>
          </p15:clr>
        </p15:guide>
        <p15:guide id="17" orient="horz" pos="29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37" y="1277941"/>
            <a:ext cx="17831272" cy="1800225"/>
          </a:xfrm>
          <a:prstGeom prst="rect">
            <a:avLst/>
          </a:prstGeom>
          <a:solidFill>
            <a:schemeClr val="accent1"/>
          </a:solidFill>
        </p:spPr>
        <p:txBody>
          <a:bodyPr vert="horz" lIns="360000" tIns="360000" rIns="360000" bIns="360000" rtlCol="0" anchor="t" anchorCtr="0">
            <a:noAutofit/>
          </a:bodyPr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737" y="3276000"/>
            <a:ext cx="17831272" cy="63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E186A42F-A4F8-4C06-BF3D-D614C5802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13678" y="432000"/>
            <a:ext cx="2805936" cy="432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430">
                <a:solidFill>
                  <a:schemeClr val="tx1"/>
                </a:solidFill>
                <a:latin typeface="DIN Next W1G" panose="020B0503020203050203" pitchFamily="34" charset="0"/>
              </a:defRPr>
            </a:lvl1pPr>
          </a:lstStyle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77560C-2ADC-7F39-1523-3E82771DCC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737" y="432000"/>
            <a:ext cx="2774455" cy="4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6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hf hdr="0"/>
  <p:txStyles>
    <p:titleStyle>
      <a:lvl1pPr algn="l" defTabSz="401058" rtl="0" eaLnBrk="1" latinLnBrk="0" hangingPunct="1">
        <a:lnSpc>
          <a:spcPct val="90000"/>
        </a:lnSpc>
        <a:spcBef>
          <a:spcPct val="0"/>
        </a:spcBef>
        <a:buNone/>
        <a:defRPr sz="2829" kern="1200">
          <a:solidFill>
            <a:schemeClr val="tx1"/>
          </a:solidFill>
          <a:latin typeface="DIN Next W1G" panose="020B0503020203050203" pitchFamily="34" charset="0"/>
          <a:ea typeface="+mj-ea"/>
          <a:cs typeface="+mj-cs"/>
        </a:defRPr>
      </a:lvl1pPr>
    </p:titleStyle>
    <p:bodyStyle>
      <a:lvl1pPr marL="127309" indent="-127309" algn="l" defTabSz="401058" rtl="0" eaLnBrk="1" latinLnBrk="0" hangingPunct="1">
        <a:lnSpc>
          <a:spcPts val="1096"/>
        </a:lnSpc>
        <a:spcBef>
          <a:spcPts val="141"/>
        </a:spcBef>
        <a:buFont typeface="Arial" panose="020B0604020202020204" pitchFamily="34" charset="0"/>
        <a:buChar char="•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1pPr>
      <a:lvl2pPr marL="254619" indent="-127309" algn="l" defTabSz="401058" rtl="0" eaLnBrk="1" latinLnBrk="0" hangingPunct="1">
        <a:lnSpc>
          <a:spcPts val="1096"/>
        </a:lnSpc>
        <a:spcBef>
          <a:spcPts val="141"/>
        </a:spcBef>
        <a:buFont typeface="Symbol" panose="05050102010706020507" pitchFamily="18" charset="2"/>
        <a:buChar char="-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2pPr>
      <a:lvl3pPr marL="381928" indent="-127309" algn="l" defTabSz="401058" rtl="0" eaLnBrk="1" latinLnBrk="0" hangingPunct="1">
        <a:lnSpc>
          <a:spcPts val="1096"/>
        </a:lnSpc>
        <a:spcBef>
          <a:spcPts val="141"/>
        </a:spcBef>
        <a:buFont typeface="Symbol" panose="05050102010706020507" pitchFamily="18" charset="2"/>
        <a:buChar char="-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3pPr>
      <a:lvl4pPr marL="509236" indent="-127309" algn="l" defTabSz="401058" rtl="0" eaLnBrk="1" latinLnBrk="0" hangingPunct="1">
        <a:lnSpc>
          <a:spcPts val="1096"/>
        </a:lnSpc>
        <a:spcBef>
          <a:spcPts val="141"/>
        </a:spcBef>
        <a:buFont typeface="Symbol" panose="05050102010706020507" pitchFamily="18" charset="2"/>
        <a:buChar char="-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4pPr>
      <a:lvl5pPr marL="636545" indent="-127309" algn="l" defTabSz="401058" rtl="0" eaLnBrk="1" latinLnBrk="0" hangingPunct="1">
        <a:lnSpc>
          <a:spcPts val="1096"/>
        </a:lnSpc>
        <a:spcBef>
          <a:spcPts val="141"/>
        </a:spcBef>
        <a:buFont typeface="Symbol" panose="05050102010706020507" pitchFamily="18" charset="2"/>
        <a:buChar char="-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5pPr>
      <a:lvl6pPr marL="1102907" indent="-100265" algn="l" defTabSz="401058" rtl="0" eaLnBrk="1" latinLnBrk="0" hangingPunct="1">
        <a:lnSpc>
          <a:spcPct val="90000"/>
        </a:lnSpc>
        <a:spcBef>
          <a:spcPts val="219"/>
        </a:spcBef>
        <a:buFont typeface="Arial" panose="020B0604020202020204" pitchFamily="34" charset="0"/>
        <a:buChar char="•"/>
        <a:defRPr sz="790" kern="1200">
          <a:solidFill>
            <a:schemeClr val="tx1"/>
          </a:solidFill>
          <a:latin typeface="+mn-lt"/>
          <a:ea typeface="+mn-ea"/>
          <a:cs typeface="+mn-cs"/>
        </a:defRPr>
      </a:lvl6pPr>
      <a:lvl7pPr marL="1303436" indent="-100265" algn="l" defTabSz="401058" rtl="0" eaLnBrk="1" latinLnBrk="0" hangingPunct="1">
        <a:lnSpc>
          <a:spcPct val="90000"/>
        </a:lnSpc>
        <a:spcBef>
          <a:spcPts val="219"/>
        </a:spcBef>
        <a:buFont typeface="Arial" panose="020B0604020202020204" pitchFamily="34" charset="0"/>
        <a:buChar char="•"/>
        <a:defRPr sz="790" kern="1200">
          <a:solidFill>
            <a:schemeClr val="tx1"/>
          </a:solidFill>
          <a:latin typeface="+mn-lt"/>
          <a:ea typeface="+mn-ea"/>
          <a:cs typeface="+mn-cs"/>
        </a:defRPr>
      </a:lvl7pPr>
      <a:lvl8pPr marL="1503965" indent="-100265" algn="l" defTabSz="401058" rtl="0" eaLnBrk="1" latinLnBrk="0" hangingPunct="1">
        <a:lnSpc>
          <a:spcPct val="90000"/>
        </a:lnSpc>
        <a:spcBef>
          <a:spcPts val="219"/>
        </a:spcBef>
        <a:buFont typeface="Arial" panose="020B0604020202020204" pitchFamily="34" charset="0"/>
        <a:buChar char="•"/>
        <a:defRPr sz="790" kern="1200">
          <a:solidFill>
            <a:schemeClr val="tx1"/>
          </a:solidFill>
          <a:latin typeface="+mn-lt"/>
          <a:ea typeface="+mn-ea"/>
          <a:cs typeface="+mn-cs"/>
        </a:defRPr>
      </a:lvl8pPr>
      <a:lvl9pPr marL="1704493" indent="-100265" algn="l" defTabSz="401058" rtl="0" eaLnBrk="1" latinLnBrk="0" hangingPunct="1">
        <a:lnSpc>
          <a:spcPct val="90000"/>
        </a:lnSpc>
        <a:spcBef>
          <a:spcPts val="219"/>
        </a:spcBef>
        <a:buFont typeface="Arial" panose="020B0604020202020204" pitchFamily="34" charset="0"/>
        <a:buChar char="•"/>
        <a:defRPr sz="7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1pPr>
      <a:lvl2pPr marL="200529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2pPr>
      <a:lvl3pPr marL="401058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3pPr>
      <a:lvl4pPr marL="601586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4pPr>
      <a:lvl5pPr marL="802115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5pPr>
      <a:lvl6pPr marL="1002643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6pPr>
      <a:lvl7pPr marL="1203171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7pPr>
      <a:lvl8pPr marL="1403701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8pPr>
      <a:lvl9pPr marL="1604229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70" userDrawn="1">
          <p15:clr>
            <a:srgbClr val="F26B43"/>
          </p15:clr>
        </p15:guide>
        <p15:guide id="3" pos="11603" userDrawn="1">
          <p15:clr>
            <a:srgbClr val="F26B43"/>
          </p15:clr>
        </p15:guide>
        <p15:guide id="4" orient="horz" pos="805" userDrawn="1">
          <p15:clr>
            <a:srgbClr val="F26B43"/>
          </p15:clr>
        </p15:guide>
        <p15:guide id="6" orient="horz" pos="6475" userDrawn="1">
          <p15:clr>
            <a:srgbClr val="F26B43"/>
          </p15:clr>
        </p15:guide>
        <p15:guide id="8" orient="horz" pos="6078" userDrawn="1">
          <p15:clr>
            <a:srgbClr val="F26B43"/>
          </p15:clr>
        </p15:guide>
        <p15:guide id="10" pos="4162" userDrawn="1">
          <p15:clr>
            <a:srgbClr val="F26B43"/>
          </p15:clr>
        </p15:guide>
        <p15:guide id="11" pos="4019" userDrawn="1">
          <p15:clr>
            <a:srgbClr val="F26B43"/>
          </p15:clr>
        </p15:guide>
        <p15:guide id="13" pos="7812" userDrawn="1">
          <p15:clr>
            <a:srgbClr val="F26B43"/>
          </p15:clr>
        </p15:guide>
        <p15:guide id="14" pos="7954" userDrawn="1">
          <p15:clr>
            <a:srgbClr val="F26B43"/>
          </p15:clr>
        </p15:guide>
        <p15:guide id="15" orient="horz" pos="6248" userDrawn="1">
          <p15:clr>
            <a:srgbClr val="F26B43"/>
          </p15:clr>
        </p15:guide>
        <p15:guide id="16" orient="horz" pos="521" userDrawn="1">
          <p15:clr>
            <a:srgbClr val="F26B43"/>
          </p15:clr>
        </p15:guide>
        <p15:guide id="17" orient="horz" pos="29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37" y="1277941"/>
            <a:ext cx="17831272" cy="1800225"/>
          </a:xfrm>
          <a:prstGeom prst="rect">
            <a:avLst/>
          </a:prstGeom>
          <a:solidFill>
            <a:schemeClr val="accent1"/>
          </a:solidFill>
        </p:spPr>
        <p:txBody>
          <a:bodyPr vert="horz" lIns="360000" tIns="360000" rIns="360000" bIns="360000" rtlCol="0" anchor="t" anchorCtr="0">
            <a:noAutofit/>
          </a:bodyPr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737" y="3276000"/>
            <a:ext cx="17831272" cy="63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2813ED2-3436-4FF5-B5EF-C508669DE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13678" y="432000"/>
            <a:ext cx="2805936" cy="432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430">
                <a:solidFill>
                  <a:schemeClr val="tx1"/>
                </a:solidFill>
                <a:latin typeface="DIN Next W1G" panose="020B0503020203050203" pitchFamily="34" charset="0"/>
              </a:defRPr>
            </a:lvl1pPr>
          </a:lstStyle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B4F675B-399A-6FC2-BA13-8E9C258F5F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737" y="432000"/>
            <a:ext cx="2774455" cy="4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72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hf hdr="0"/>
  <p:txStyles>
    <p:titleStyle>
      <a:lvl1pPr algn="l" defTabSz="401058" rtl="0" eaLnBrk="1" latinLnBrk="0" hangingPunct="1">
        <a:lnSpc>
          <a:spcPct val="90000"/>
        </a:lnSpc>
        <a:spcBef>
          <a:spcPct val="0"/>
        </a:spcBef>
        <a:buNone/>
        <a:defRPr sz="2829" kern="1200">
          <a:solidFill>
            <a:schemeClr val="tx1"/>
          </a:solidFill>
          <a:latin typeface="DIN Next W1G" panose="020B0503020203050203" pitchFamily="34" charset="0"/>
          <a:ea typeface="+mj-ea"/>
          <a:cs typeface="+mj-cs"/>
        </a:defRPr>
      </a:lvl1pPr>
    </p:titleStyle>
    <p:bodyStyle>
      <a:lvl1pPr marL="127309" indent="-127309" algn="l" defTabSz="401058" rtl="0" eaLnBrk="1" latinLnBrk="0" hangingPunct="1">
        <a:lnSpc>
          <a:spcPts val="1096"/>
        </a:lnSpc>
        <a:spcBef>
          <a:spcPts val="141"/>
        </a:spcBef>
        <a:buFont typeface="Arial" panose="020B0604020202020204" pitchFamily="34" charset="0"/>
        <a:buChar char="•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1pPr>
      <a:lvl2pPr marL="254619" indent="-127309" algn="l" defTabSz="401058" rtl="0" eaLnBrk="1" latinLnBrk="0" hangingPunct="1">
        <a:lnSpc>
          <a:spcPts val="1096"/>
        </a:lnSpc>
        <a:spcBef>
          <a:spcPts val="141"/>
        </a:spcBef>
        <a:buFont typeface="Symbol" panose="05050102010706020507" pitchFamily="18" charset="2"/>
        <a:buChar char="-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2pPr>
      <a:lvl3pPr marL="381928" indent="-127309" algn="l" defTabSz="401058" rtl="0" eaLnBrk="1" latinLnBrk="0" hangingPunct="1">
        <a:lnSpc>
          <a:spcPts val="1096"/>
        </a:lnSpc>
        <a:spcBef>
          <a:spcPts val="141"/>
        </a:spcBef>
        <a:buFont typeface="Symbol" panose="05050102010706020507" pitchFamily="18" charset="2"/>
        <a:buChar char="-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3pPr>
      <a:lvl4pPr marL="509236" indent="-127309" algn="l" defTabSz="401058" rtl="0" eaLnBrk="1" latinLnBrk="0" hangingPunct="1">
        <a:lnSpc>
          <a:spcPts val="1096"/>
        </a:lnSpc>
        <a:spcBef>
          <a:spcPts val="141"/>
        </a:spcBef>
        <a:buFont typeface="Symbol" panose="05050102010706020507" pitchFamily="18" charset="2"/>
        <a:buChar char="-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4pPr>
      <a:lvl5pPr marL="636545" indent="-127309" algn="l" defTabSz="401058" rtl="0" eaLnBrk="1" latinLnBrk="0" hangingPunct="1">
        <a:lnSpc>
          <a:spcPts val="1096"/>
        </a:lnSpc>
        <a:spcBef>
          <a:spcPts val="141"/>
        </a:spcBef>
        <a:buFont typeface="Symbol" panose="05050102010706020507" pitchFamily="18" charset="2"/>
        <a:buChar char="-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5pPr>
      <a:lvl6pPr marL="1102907" indent="-100265" algn="l" defTabSz="401058" rtl="0" eaLnBrk="1" latinLnBrk="0" hangingPunct="1">
        <a:lnSpc>
          <a:spcPct val="90000"/>
        </a:lnSpc>
        <a:spcBef>
          <a:spcPts val="219"/>
        </a:spcBef>
        <a:buFont typeface="Arial" panose="020B0604020202020204" pitchFamily="34" charset="0"/>
        <a:buChar char="•"/>
        <a:defRPr sz="790" kern="1200">
          <a:solidFill>
            <a:schemeClr val="tx1"/>
          </a:solidFill>
          <a:latin typeface="+mn-lt"/>
          <a:ea typeface="+mn-ea"/>
          <a:cs typeface="+mn-cs"/>
        </a:defRPr>
      </a:lvl6pPr>
      <a:lvl7pPr marL="1303436" indent="-100265" algn="l" defTabSz="401058" rtl="0" eaLnBrk="1" latinLnBrk="0" hangingPunct="1">
        <a:lnSpc>
          <a:spcPct val="90000"/>
        </a:lnSpc>
        <a:spcBef>
          <a:spcPts val="219"/>
        </a:spcBef>
        <a:buFont typeface="Arial" panose="020B0604020202020204" pitchFamily="34" charset="0"/>
        <a:buChar char="•"/>
        <a:defRPr sz="790" kern="1200">
          <a:solidFill>
            <a:schemeClr val="tx1"/>
          </a:solidFill>
          <a:latin typeface="+mn-lt"/>
          <a:ea typeface="+mn-ea"/>
          <a:cs typeface="+mn-cs"/>
        </a:defRPr>
      </a:lvl7pPr>
      <a:lvl8pPr marL="1503965" indent="-100265" algn="l" defTabSz="401058" rtl="0" eaLnBrk="1" latinLnBrk="0" hangingPunct="1">
        <a:lnSpc>
          <a:spcPct val="90000"/>
        </a:lnSpc>
        <a:spcBef>
          <a:spcPts val="219"/>
        </a:spcBef>
        <a:buFont typeface="Arial" panose="020B0604020202020204" pitchFamily="34" charset="0"/>
        <a:buChar char="•"/>
        <a:defRPr sz="790" kern="1200">
          <a:solidFill>
            <a:schemeClr val="tx1"/>
          </a:solidFill>
          <a:latin typeface="+mn-lt"/>
          <a:ea typeface="+mn-ea"/>
          <a:cs typeface="+mn-cs"/>
        </a:defRPr>
      </a:lvl8pPr>
      <a:lvl9pPr marL="1704493" indent="-100265" algn="l" defTabSz="401058" rtl="0" eaLnBrk="1" latinLnBrk="0" hangingPunct="1">
        <a:lnSpc>
          <a:spcPct val="90000"/>
        </a:lnSpc>
        <a:spcBef>
          <a:spcPts val="219"/>
        </a:spcBef>
        <a:buFont typeface="Arial" panose="020B0604020202020204" pitchFamily="34" charset="0"/>
        <a:buChar char="•"/>
        <a:defRPr sz="7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1pPr>
      <a:lvl2pPr marL="200529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2pPr>
      <a:lvl3pPr marL="401058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3pPr>
      <a:lvl4pPr marL="601586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4pPr>
      <a:lvl5pPr marL="802115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5pPr>
      <a:lvl6pPr marL="1002643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6pPr>
      <a:lvl7pPr marL="1203171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7pPr>
      <a:lvl8pPr marL="1403701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8pPr>
      <a:lvl9pPr marL="1604229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70" userDrawn="1">
          <p15:clr>
            <a:srgbClr val="F26B43"/>
          </p15:clr>
        </p15:guide>
        <p15:guide id="3" pos="11603" userDrawn="1">
          <p15:clr>
            <a:srgbClr val="F26B43"/>
          </p15:clr>
        </p15:guide>
        <p15:guide id="4" orient="horz" pos="805" userDrawn="1">
          <p15:clr>
            <a:srgbClr val="F26B43"/>
          </p15:clr>
        </p15:guide>
        <p15:guide id="6" orient="horz" pos="6475" userDrawn="1">
          <p15:clr>
            <a:srgbClr val="F26B43"/>
          </p15:clr>
        </p15:guide>
        <p15:guide id="8" orient="horz" pos="6078" userDrawn="1">
          <p15:clr>
            <a:srgbClr val="F26B43"/>
          </p15:clr>
        </p15:guide>
        <p15:guide id="10" pos="4162" userDrawn="1">
          <p15:clr>
            <a:srgbClr val="F26B43"/>
          </p15:clr>
        </p15:guide>
        <p15:guide id="11" pos="4019" userDrawn="1">
          <p15:clr>
            <a:srgbClr val="F26B43"/>
          </p15:clr>
        </p15:guide>
        <p15:guide id="13" pos="7812" userDrawn="1">
          <p15:clr>
            <a:srgbClr val="F26B43"/>
          </p15:clr>
        </p15:guide>
        <p15:guide id="14" pos="7954" userDrawn="1">
          <p15:clr>
            <a:srgbClr val="F26B43"/>
          </p15:clr>
        </p15:guide>
        <p15:guide id="15" orient="horz" pos="6248" userDrawn="1">
          <p15:clr>
            <a:srgbClr val="F26B43"/>
          </p15:clr>
        </p15:guide>
        <p15:guide id="16" orient="horz" pos="519" userDrawn="1">
          <p15:clr>
            <a:srgbClr val="F26B43"/>
          </p15:clr>
        </p15:guide>
        <p15:guide id="17" orient="horz" pos="29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37" y="1277941"/>
            <a:ext cx="17831272" cy="1800225"/>
          </a:xfrm>
          <a:prstGeom prst="rect">
            <a:avLst/>
          </a:prstGeom>
          <a:solidFill>
            <a:schemeClr val="accent1"/>
          </a:solidFill>
        </p:spPr>
        <p:txBody>
          <a:bodyPr vert="horz" lIns="360000" tIns="360000" rIns="360000" bIns="360000" rtlCol="0" anchor="t" anchorCtr="0">
            <a:noAutofit/>
          </a:bodyPr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737" y="3276000"/>
            <a:ext cx="17831272" cy="63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173727F-CF08-48C7-94F4-592888B4BE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13678" y="432000"/>
            <a:ext cx="2805936" cy="432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430">
                <a:solidFill>
                  <a:schemeClr val="tx1"/>
                </a:solidFill>
                <a:latin typeface="DIN Next W1G" panose="020B0503020203050203" pitchFamily="34" charset="0"/>
              </a:defRPr>
            </a:lvl1pPr>
          </a:lstStyle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A6D45DD-B015-0B21-9E8A-3131F68B41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737" y="432000"/>
            <a:ext cx="2774455" cy="4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68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hf hdr="0"/>
  <p:txStyles>
    <p:titleStyle>
      <a:lvl1pPr algn="l" defTabSz="401058" rtl="0" eaLnBrk="1" latinLnBrk="0" hangingPunct="1">
        <a:lnSpc>
          <a:spcPct val="90000"/>
        </a:lnSpc>
        <a:spcBef>
          <a:spcPct val="0"/>
        </a:spcBef>
        <a:buNone/>
        <a:defRPr sz="2829" kern="1200">
          <a:solidFill>
            <a:schemeClr val="tx1"/>
          </a:solidFill>
          <a:latin typeface="DIN Next W1G" panose="020B0503020203050203" pitchFamily="34" charset="0"/>
          <a:ea typeface="+mj-ea"/>
          <a:cs typeface="+mj-cs"/>
        </a:defRPr>
      </a:lvl1pPr>
    </p:titleStyle>
    <p:bodyStyle>
      <a:lvl1pPr marL="127309" indent="-127309" algn="l" defTabSz="401058" rtl="0" eaLnBrk="1" latinLnBrk="0" hangingPunct="1">
        <a:lnSpc>
          <a:spcPts val="1096"/>
        </a:lnSpc>
        <a:spcBef>
          <a:spcPts val="141"/>
        </a:spcBef>
        <a:buFont typeface="Arial" panose="020B0604020202020204" pitchFamily="34" charset="0"/>
        <a:buChar char="•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1pPr>
      <a:lvl2pPr marL="254619" indent="-127309" algn="l" defTabSz="401058" rtl="0" eaLnBrk="1" latinLnBrk="0" hangingPunct="1">
        <a:lnSpc>
          <a:spcPts val="1096"/>
        </a:lnSpc>
        <a:spcBef>
          <a:spcPts val="141"/>
        </a:spcBef>
        <a:buFont typeface="Symbol" panose="05050102010706020507" pitchFamily="18" charset="2"/>
        <a:buChar char="-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2pPr>
      <a:lvl3pPr marL="381928" indent="-127309" algn="l" defTabSz="401058" rtl="0" eaLnBrk="1" latinLnBrk="0" hangingPunct="1">
        <a:lnSpc>
          <a:spcPts val="1096"/>
        </a:lnSpc>
        <a:spcBef>
          <a:spcPts val="141"/>
        </a:spcBef>
        <a:buFont typeface="Symbol" panose="05050102010706020507" pitchFamily="18" charset="2"/>
        <a:buChar char="-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3pPr>
      <a:lvl4pPr marL="509236" indent="-127309" algn="l" defTabSz="401058" rtl="0" eaLnBrk="1" latinLnBrk="0" hangingPunct="1">
        <a:lnSpc>
          <a:spcPts val="1096"/>
        </a:lnSpc>
        <a:spcBef>
          <a:spcPts val="141"/>
        </a:spcBef>
        <a:buFont typeface="Symbol" panose="05050102010706020507" pitchFamily="18" charset="2"/>
        <a:buChar char="-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4pPr>
      <a:lvl5pPr marL="636545" indent="-127309" algn="l" defTabSz="401058" rtl="0" eaLnBrk="1" latinLnBrk="0" hangingPunct="1">
        <a:lnSpc>
          <a:spcPts val="1096"/>
        </a:lnSpc>
        <a:spcBef>
          <a:spcPts val="141"/>
        </a:spcBef>
        <a:buFont typeface="Symbol" panose="05050102010706020507" pitchFamily="18" charset="2"/>
        <a:buChar char="-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5pPr>
      <a:lvl6pPr marL="1102907" indent="-100265" algn="l" defTabSz="401058" rtl="0" eaLnBrk="1" latinLnBrk="0" hangingPunct="1">
        <a:lnSpc>
          <a:spcPct val="90000"/>
        </a:lnSpc>
        <a:spcBef>
          <a:spcPts val="219"/>
        </a:spcBef>
        <a:buFont typeface="Arial" panose="020B0604020202020204" pitchFamily="34" charset="0"/>
        <a:buChar char="•"/>
        <a:defRPr sz="790" kern="1200">
          <a:solidFill>
            <a:schemeClr val="tx1"/>
          </a:solidFill>
          <a:latin typeface="+mn-lt"/>
          <a:ea typeface="+mn-ea"/>
          <a:cs typeface="+mn-cs"/>
        </a:defRPr>
      </a:lvl6pPr>
      <a:lvl7pPr marL="1303436" indent="-100265" algn="l" defTabSz="401058" rtl="0" eaLnBrk="1" latinLnBrk="0" hangingPunct="1">
        <a:lnSpc>
          <a:spcPct val="90000"/>
        </a:lnSpc>
        <a:spcBef>
          <a:spcPts val="219"/>
        </a:spcBef>
        <a:buFont typeface="Arial" panose="020B0604020202020204" pitchFamily="34" charset="0"/>
        <a:buChar char="•"/>
        <a:defRPr sz="790" kern="1200">
          <a:solidFill>
            <a:schemeClr val="tx1"/>
          </a:solidFill>
          <a:latin typeface="+mn-lt"/>
          <a:ea typeface="+mn-ea"/>
          <a:cs typeface="+mn-cs"/>
        </a:defRPr>
      </a:lvl7pPr>
      <a:lvl8pPr marL="1503965" indent="-100265" algn="l" defTabSz="401058" rtl="0" eaLnBrk="1" latinLnBrk="0" hangingPunct="1">
        <a:lnSpc>
          <a:spcPct val="90000"/>
        </a:lnSpc>
        <a:spcBef>
          <a:spcPts val="219"/>
        </a:spcBef>
        <a:buFont typeface="Arial" panose="020B0604020202020204" pitchFamily="34" charset="0"/>
        <a:buChar char="•"/>
        <a:defRPr sz="790" kern="1200">
          <a:solidFill>
            <a:schemeClr val="tx1"/>
          </a:solidFill>
          <a:latin typeface="+mn-lt"/>
          <a:ea typeface="+mn-ea"/>
          <a:cs typeface="+mn-cs"/>
        </a:defRPr>
      </a:lvl8pPr>
      <a:lvl9pPr marL="1704493" indent="-100265" algn="l" defTabSz="401058" rtl="0" eaLnBrk="1" latinLnBrk="0" hangingPunct="1">
        <a:lnSpc>
          <a:spcPct val="90000"/>
        </a:lnSpc>
        <a:spcBef>
          <a:spcPts val="219"/>
        </a:spcBef>
        <a:buFont typeface="Arial" panose="020B0604020202020204" pitchFamily="34" charset="0"/>
        <a:buChar char="•"/>
        <a:defRPr sz="7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1pPr>
      <a:lvl2pPr marL="200529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2pPr>
      <a:lvl3pPr marL="401058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3pPr>
      <a:lvl4pPr marL="601586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4pPr>
      <a:lvl5pPr marL="802115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5pPr>
      <a:lvl6pPr marL="1002643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6pPr>
      <a:lvl7pPr marL="1203171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7pPr>
      <a:lvl8pPr marL="1403701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8pPr>
      <a:lvl9pPr marL="1604229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70" userDrawn="1">
          <p15:clr>
            <a:srgbClr val="F26B43"/>
          </p15:clr>
        </p15:guide>
        <p15:guide id="3" pos="11603" userDrawn="1">
          <p15:clr>
            <a:srgbClr val="F26B43"/>
          </p15:clr>
        </p15:guide>
        <p15:guide id="4" orient="horz" pos="805" userDrawn="1">
          <p15:clr>
            <a:srgbClr val="F26B43"/>
          </p15:clr>
        </p15:guide>
        <p15:guide id="6" orient="horz" pos="6475" userDrawn="1">
          <p15:clr>
            <a:srgbClr val="F26B43"/>
          </p15:clr>
        </p15:guide>
        <p15:guide id="8" orient="horz" pos="6078" userDrawn="1">
          <p15:clr>
            <a:srgbClr val="F26B43"/>
          </p15:clr>
        </p15:guide>
        <p15:guide id="10" pos="4162" userDrawn="1">
          <p15:clr>
            <a:srgbClr val="F26B43"/>
          </p15:clr>
        </p15:guide>
        <p15:guide id="11" pos="4019" userDrawn="1">
          <p15:clr>
            <a:srgbClr val="F26B43"/>
          </p15:clr>
        </p15:guide>
        <p15:guide id="13" pos="7812" userDrawn="1">
          <p15:clr>
            <a:srgbClr val="F26B43"/>
          </p15:clr>
        </p15:guide>
        <p15:guide id="14" pos="7954" userDrawn="1">
          <p15:clr>
            <a:srgbClr val="F26B43"/>
          </p15:clr>
        </p15:guide>
        <p15:guide id="15" orient="horz" pos="6248" userDrawn="1">
          <p15:clr>
            <a:srgbClr val="F26B43"/>
          </p15:clr>
        </p15:guide>
        <p15:guide id="16" orient="horz" pos="519" userDrawn="1">
          <p15:clr>
            <a:srgbClr val="F26B43"/>
          </p15:clr>
        </p15:guide>
        <p15:guide id="17" orient="horz" pos="29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37" y="1277941"/>
            <a:ext cx="17831272" cy="1800225"/>
          </a:xfrm>
          <a:prstGeom prst="rect">
            <a:avLst/>
          </a:prstGeom>
          <a:solidFill>
            <a:schemeClr val="accent1"/>
          </a:solidFill>
        </p:spPr>
        <p:txBody>
          <a:bodyPr vert="horz" lIns="360000" tIns="360000" rIns="360000" bIns="360000" rtlCol="0" anchor="t" anchorCtr="0">
            <a:noAutofit/>
          </a:bodyPr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737" y="3276000"/>
            <a:ext cx="17831272" cy="63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9FD3D8BB-C380-4F59-AE49-39CDFA34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613678" y="432000"/>
            <a:ext cx="2805936" cy="432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430">
                <a:solidFill>
                  <a:schemeClr val="tx1"/>
                </a:solidFill>
                <a:latin typeface="DIN Next W1G" panose="020B0503020203050203" pitchFamily="34" charset="0"/>
              </a:defRPr>
            </a:lvl1pPr>
          </a:lstStyle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5093A22-04B1-79DF-18E8-8A31B99475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737" y="432000"/>
            <a:ext cx="2774455" cy="4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76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hf hdr="0"/>
  <p:txStyles>
    <p:titleStyle>
      <a:lvl1pPr algn="l" defTabSz="401058" rtl="0" eaLnBrk="1" latinLnBrk="0" hangingPunct="1">
        <a:lnSpc>
          <a:spcPct val="90000"/>
        </a:lnSpc>
        <a:spcBef>
          <a:spcPct val="0"/>
        </a:spcBef>
        <a:buNone/>
        <a:defRPr sz="2829" kern="1200">
          <a:solidFill>
            <a:schemeClr val="tx1"/>
          </a:solidFill>
          <a:latin typeface="DIN Next W1G" panose="020B0503020203050203" pitchFamily="34" charset="0"/>
          <a:ea typeface="+mj-ea"/>
          <a:cs typeface="+mj-cs"/>
        </a:defRPr>
      </a:lvl1pPr>
    </p:titleStyle>
    <p:bodyStyle>
      <a:lvl1pPr marL="127309" indent="-127309" algn="l" defTabSz="401058" rtl="0" eaLnBrk="1" latinLnBrk="0" hangingPunct="1">
        <a:lnSpc>
          <a:spcPts val="1096"/>
        </a:lnSpc>
        <a:spcBef>
          <a:spcPts val="141"/>
        </a:spcBef>
        <a:buFont typeface="Arial" panose="020B0604020202020204" pitchFamily="34" charset="0"/>
        <a:buChar char="•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1pPr>
      <a:lvl2pPr marL="254619" indent="-127309" algn="l" defTabSz="401058" rtl="0" eaLnBrk="1" latinLnBrk="0" hangingPunct="1">
        <a:lnSpc>
          <a:spcPts val="1096"/>
        </a:lnSpc>
        <a:spcBef>
          <a:spcPts val="141"/>
        </a:spcBef>
        <a:buFont typeface="Symbol" panose="05050102010706020507" pitchFamily="18" charset="2"/>
        <a:buChar char="-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2pPr>
      <a:lvl3pPr marL="381928" indent="-127309" algn="l" defTabSz="401058" rtl="0" eaLnBrk="1" latinLnBrk="0" hangingPunct="1">
        <a:lnSpc>
          <a:spcPts val="1096"/>
        </a:lnSpc>
        <a:spcBef>
          <a:spcPts val="141"/>
        </a:spcBef>
        <a:buFont typeface="Symbol" panose="05050102010706020507" pitchFamily="18" charset="2"/>
        <a:buChar char="-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3pPr>
      <a:lvl4pPr marL="509236" indent="-127309" algn="l" defTabSz="401058" rtl="0" eaLnBrk="1" latinLnBrk="0" hangingPunct="1">
        <a:lnSpc>
          <a:spcPts val="1096"/>
        </a:lnSpc>
        <a:spcBef>
          <a:spcPts val="141"/>
        </a:spcBef>
        <a:buFont typeface="Symbol" panose="05050102010706020507" pitchFamily="18" charset="2"/>
        <a:buChar char="-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4pPr>
      <a:lvl5pPr marL="636545" indent="-127309" algn="l" defTabSz="401058" rtl="0" eaLnBrk="1" latinLnBrk="0" hangingPunct="1">
        <a:lnSpc>
          <a:spcPts val="1096"/>
        </a:lnSpc>
        <a:spcBef>
          <a:spcPts val="141"/>
        </a:spcBef>
        <a:buFont typeface="Symbol" panose="05050102010706020507" pitchFamily="18" charset="2"/>
        <a:buChar char="-"/>
        <a:defRPr sz="849" kern="1200">
          <a:solidFill>
            <a:schemeClr val="tx1"/>
          </a:solidFill>
          <a:latin typeface="DIN Next W1G" panose="020B0503020203050203" pitchFamily="34" charset="0"/>
          <a:ea typeface="+mn-ea"/>
          <a:cs typeface="+mn-cs"/>
        </a:defRPr>
      </a:lvl5pPr>
      <a:lvl6pPr marL="1102907" indent="-100265" algn="l" defTabSz="401058" rtl="0" eaLnBrk="1" latinLnBrk="0" hangingPunct="1">
        <a:lnSpc>
          <a:spcPct val="90000"/>
        </a:lnSpc>
        <a:spcBef>
          <a:spcPts val="219"/>
        </a:spcBef>
        <a:buFont typeface="Arial" panose="020B0604020202020204" pitchFamily="34" charset="0"/>
        <a:buChar char="•"/>
        <a:defRPr sz="790" kern="1200">
          <a:solidFill>
            <a:schemeClr val="tx1"/>
          </a:solidFill>
          <a:latin typeface="+mn-lt"/>
          <a:ea typeface="+mn-ea"/>
          <a:cs typeface="+mn-cs"/>
        </a:defRPr>
      </a:lvl6pPr>
      <a:lvl7pPr marL="1303436" indent="-100265" algn="l" defTabSz="401058" rtl="0" eaLnBrk="1" latinLnBrk="0" hangingPunct="1">
        <a:lnSpc>
          <a:spcPct val="90000"/>
        </a:lnSpc>
        <a:spcBef>
          <a:spcPts val="219"/>
        </a:spcBef>
        <a:buFont typeface="Arial" panose="020B0604020202020204" pitchFamily="34" charset="0"/>
        <a:buChar char="•"/>
        <a:defRPr sz="790" kern="1200">
          <a:solidFill>
            <a:schemeClr val="tx1"/>
          </a:solidFill>
          <a:latin typeface="+mn-lt"/>
          <a:ea typeface="+mn-ea"/>
          <a:cs typeface="+mn-cs"/>
        </a:defRPr>
      </a:lvl7pPr>
      <a:lvl8pPr marL="1503965" indent="-100265" algn="l" defTabSz="401058" rtl="0" eaLnBrk="1" latinLnBrk="0" hangingPunct="1">
        <a:lnSpc>
          <a:spcPct val="90000"/>
        </a:lnSpc>
        <a:spcBef>
          <a:spcPts val="219"/>
        </a:spcBef>
        <a:buFont typeface="Arial" panose="020B0604020202020204" pitchFamily="34" charset="0"/>
        <a:buChar char="•"/>
        <a:defRPr sz="790" kern="1200">
          <a:solidFill>
            <a:schemeClr val="tx1"/>
          </a:solidFill>
          <a:latin typeface="+mn-lt"/>
          <a:ea typeface="+mn-ea"/>
          <a:cs typeface="+mn-cs"/>
        </a:defRPr>
      </a:lvl8pPr>
      <a:lvl9pPr marL="1704493" indent="-100265" algn="l" defTabSz="401058" rtl="0" eaLnBrk="1" latinLnBrk="0" hangingPunct="1">
        <a:lnSpc>
          <a:spcPct val="90000"/>
        </a:lnSpc>
        <a:spcBef>
          <a:spcPts val="219"/>
        </a:spcBef>
        <a:buFont typeface="Arial" panose="020B0604020202020204" pitchFamily="34" charset="0"/>
        <a:buChar char="•"/>
        <a:defRPr sz="7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1pPr>
      <a:lvl2pPr marL="200529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2pPr>
      <a:lvl3pPr marL="401058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3pPr>
      <a:lvl4pPr marL="601586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4pPr>
      <a:lvl5pPr marL="802115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5pPr>
      <a:lvl6pPr marL="1002643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6pPr>
      <a:lvl7pPr marL="1203171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7pPr>
      <a:lvl8pPr marL="1403701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8pPr>
      <a:lvl9pPr marL="1604229" algn="l" defTabSz="401058" rtl="0" eaLnBrk="1" latinLnBrk="0" hangingPunct="1">
        <a:defRPr sz="7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70" userDrawn="1">
          <p15:clr>
            <a:srgbClr val="F26B43"/>
          </p15:clr>
        </p15:guide>
        <p15:guide id="3" pos="11603" userDrawn="1">
          <p15:clr>
            <a:srgbClr val="F26B43"/>
          </p15:clr>
        </p15:guide>
        <p15:guide id="4" orient="horz" pos="805" userDrawn="1">
          <p15:clr>
            <a:srgbClr val="F26B43"/>
          </p15:clr>
        </p15:guide>
        <p15:guide id="6" orient="horz" pos="6475" userDrawn="1">
          <p15:clr>
            <a:srgbClr val="F26B43"/>
          </p15:clr>
        </p15:guide>
        <p15:guide id="8" orient="horz" pos="6078" userDrawn="1">
          <p15:clr>
            <a:srgbClr val="F26B43"/>
          </p15:clr>
        </p15:guide>
        <p15:guide id="10" pos="4162" userDrawn="1">
          <p15:clr>
            <a:srgbClr val="F26B43"/>
          </p15:clr>
        </p15:guide>
        <p15:guide id="11" pos="4019" userDrawn="1">
          <p15:clr>
            <a:srgbClr val="F26B43"/>
          </p15:clr>
        </p15:guide>
        <p15:guide id="13" pos="7812" userDrawn="1">
          <p15:clr>
            <a:srgbClr val="F26B43"/>
          </p15:clr>
        </p15:guide>
        <p15:guide id="14" pos="7954" userDrawn="1">
          <p15:clr>
            <a:srgbClr val="F26B43"/>
          </p15:clr>
        </p15:guide>
        <p15:guide id="15" orient="horz" pos="6248" userDrawn="1">
          <p15:clr>
            <a:srgbClr val="F26B43"/>
          </p15:clr>
        </p15:guide>
        <p15:guide id="16" orient="horz" pos="519" userDrawn="1">
          <p15:clr>
            <a:srgbClr val="F26B43"/>
          </p15:clr>
        </p15:guide>
        <p15:guide id="17" orient="horz" pos="29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emf"/><Relationship Id="rId3" Type="http://schemas.openxmlformats.org/officeDocument/2006/relationships/image" Target="../media/image4.png"/><Relationship Id="rId21" Type="http://schemas.openxmlformats.org/officeDocument/2006/relationships/image" Target="../media/image22.jp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F9594CF-6330-4F26-B0C5-56AC5464B5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6737" y="1277938"/>
            <a:ext cx="17839486" cy="8388000"/>
          </a:xfrm>
          <a:solidFill>
            <a:schemeClr val="accent1"/>
          </a:solidFill>
        </p:spPr>
        <p:txBody>
          <a:bodyPr vert="horz" lIns="180000" tIns="216000" rIns="180000" bIns="180000" rtlCol="0" anchor="t" anchorCtr="0">
            <a:noAutofit/>
          </a:bodyPr>
          <a:lstStyle/>
          <a:p>
            <a:r>
              <a:rPr lang="en-US" sz="2800" dirty="0"/>
              <a:t>Glycemic Patterns of Male Professional Athletes With Type 1 Diabetes During Exercise, Recovery and Sleep: Retrospective, Observational Study Over an Entire Competitive Season</a:t>
            </a:r>
          </a:p>
          <a:p>
            <a:pPr lvl="1">
              <a:spcBef>
                <a:spcPts val="600"/>
              </a:spcBef>
            </a:pPr>
            <a:r>
              <a:rPr lang="en-US" sz="1200" dirty="0"/>
              <a:t>Eva van Weenen, MSc</a:t>
            </a:r>
            <a:r>
              <a:rPr lang="en-US" sz="1200" baseline="30000" dirty="0"/>
              <a:t>1</a:t>
            </a:r>
            <a:r>
              <a:rPr lang="en-US" sz="1200" dirty="0"/>
              <a:t>; Nicolas </a:t>
            </a:r>
            <a:r>
              <a:rPr lang="en-US" sz="1200" dirty="0" err="1"/>
              <a:t>Banholzer</a:t>
            </a:r>
            <a:r>
              <a:rPr lang="en-US" sz="1200" dirty="0"/>
              <a:t>, PhD</a:t>
            </a:r>
            <a:r>
              <a:rPr lang="en-US" sz="1200" baseline="30000" dirty="0"/>
              <a:t>2</a:t>
            </a:r>
            <a:r>
              <a:rPr lang="en-US" sz="1200" dirty="0"/>
              <a:t>; Simon </a:t>
            </a:r>
            <a:r>
              <a:rPr lang="en-US" sz="1200" dirty="0" err="1"/>
              <a:t>Föll</a:t>
            </a:r>
            <a:r>
              <a:rPr lang="en-US" sz="1200" dirty="0"/>
              <a:t>, MSc</a:t>
            </a:r>
            <a:r>
              <a:rPr lang="en-US" sz="1200" baseline="30000" dirty="0"/>
              <a:t>1</a:t>
            </a:r>
            <a:r>
              <a:rPr lang="en-US" sz="1200" dirty="0"/>
              <a:t>; Thomas </a:t>
            </a:r>
            <a:r>
              <a:rPr lang="en-US" sz="1200" dirty="0" err="1"/>
              <a:t>Zueger</a:t>
            </a:r>
            <a:r>
              <a:rPr lang="en-US" sz="1200" dirty="0"/>
              <a:t>, MD</a:t>
            </a:r>
            <a:r>
              <a:rPr lang="en-US" sz="1200" baseline="30000" dirty="0"/>
              <a:t>3,4</a:t>
            </a:r>
            <a:r>
              <a:rPr lang="en-US" sz="1200" dirty="0"/>
              <a:t>; Federico Y. Fontana, PhD</a:t>
            </a:r>
            <a:r>
              <a:rPr lang="en-US" sz="1200" baseline="30000" dirty="0"/>
              <a:t>3,5,6</a:t>
            </a:r>
            <a:r>
              <a:rPr lang="en-US" sz="1200" dirty="0"/>
              <a:t>; Kristina </a:t>
            </a:r>
            <a:r>
              <a:rPr lang="en-US" sz="1200" dirty="0" err="1"/>
              <a:t>Skroce</a:t>
            </a:r>
            <a:r>
              <a:rPr lang="en-US" sz="1200" dirty="0"/>
              <a:t>, MSc</a:t>
            </a:r>
            <a:r>
              <a:rPr lang="en-US" sz="1200" baseline="30000" dirty="0"/>
              <a:t>7,8</a:t>
            </a:r>
            <a:r>
              <a:rPr lang="en-US" sz="1200" dirty="0"/>
              <a:t>; Charlotte Hayes, MMSc</a:t>
            </a:r>
            <a:r>
              <a:rPr lang="en-US" sz="1200" baseline="30000" dirty="0"/>
              <a:t>5</a:t>
            </a:r>
            <a:r>
              <a:rPr lang="en-US" sz="1200" dirty="0"/>
              <a:t>; Mathias Kraus, PhD</a:t>
            </a:r>
            <a:r>
              <a:rPr lang="en-US" sz="1200" baseline="30000" dirty="0"/>
              <a:t>9</a:t>
            </a:r>
            <a:r>
              <a:rPr lang="en-US" sz="1200" dirty="0"/>
              <a:t>; Stefan </a:t>
            </a:r>
            <a:r>
              <a:rPr lang="en-US" sz="1200" dirty="0" err="1"/>
              <a:t>Feuerriegel</a:t>
            </a:r>
            <a:r>
              <a:rPr lang="en-US" sz="1200" dirty="0"/>
              <a:t>, PhD</a:t>
            </a:r>
            <a:r>
              <a:rPr lang="en-US" sz="1200" baseline="30000" dirty="0"/>
              <a:t>10</a:t>
            </a:r>
            <a:r>
              <a:rPr lang="en-US" sz="1200" dirty="0"/>
              <a:t>; Vera Lehmann, MD</a:t>
            </a:r>
            <a:r>
              <a:rPr lang="en-US" sz="1200" baseline="30000" dirty="0"/>
              <a:t>3</a:t>
            </a:r>
            <a:r>
              <a:rPr lang="en-US" sz="1200" dirty="0"/>
              <a:t>; Sam N. Scott, PhD</a:t>
            </a:r>
            <a:r>
              <a:rPr lang="en-US" sz="1200" baseline="30000" dirty="0"/>
              <a:t>5,</a:t>
            </a:r>
            <a:r>
              <a:rPr lang="en-US" sz="1200" dirty="0"/>
              <a:t>*; Felix Wortmann, PhD</a:t>
            </a:r>
            <a:r>
              <a:rPr lang="en-US" sz="1200" baseline="30000" dirty="0"/>
              <a:t>11,</a:t>
            </a:r>
            <a:r>
              <a:rPr lang="en-US" sz="1200" dirty="0"/>
              <a:t>*; Christoph Stettler, MD</a:t>
            </a:r>
            <a:r>
              <a:rPr lang="en-US" sz="1200" baseline="30000" dirty="0"/>
              <a:t>3,</a:t>
            </a:r>
            <a:r>
              <a:rPr lang="en-US" sz="1200" dirty="0"/>
              <a:t>*</a:t>
            </a:r>
            <a:endParaRPr lang="en-US" sz="1100" dirty="0"/>
          </a:p>
          <a:p>
            <a:pPr lvl="1">
              <a:spcBef>
                <a:spcPts val="600"/>
              </a:spcBef>
            </a:pPr>
            <a:r>
              <a:rPr lang="en-US" sz="880" dirty="0">
                <a:latin typeface="DIN Next W1G" panose="020B0503020203050203" pitchFamily="34" charset="0"/>
              </a:rPr>
              <a:t>* Joint last author; 1 D-MTEC, ETH Zurich; 2 ISPM, University of Bern; 3 UDEM, Bern University Hospital, University of Bern; 4 </a:t>
            </a:r>
            <a:r>
              <a:rPr lang="en-US" sz="880" dirty="0" err="1">
                <a:latin typeface="DIN Next W1G" panose="020B0503020203050203" pitchFamily="34" charset="0"/>
              </a:rPr>
              <a:t>Kantonsspital</a:t>
            </a:r>
            <a:r>
              <a:rPr lang="en-US" sz="880" dirty="0">
                <a:latin typeface="DIN Next W1G" panose="020B0503020203050203" pitchFamily="34" charset="0"/>
              </a:rPr>
              <a:t> </a:t>
            </a:r>
            <a:r>
              <a:rPr lang="en-US" sz="880" dirty="0" err="1">
                <a:latin typeface="DIN Next W1G" panose="020B0503020203050203" pitchFamily="34" charset="0"/>
              </a:rPr>
              <a:t>Olten</a:t>
            </a:r>
            <a:r>
              <a:rPr lang="en-US" sz="880" dirty="0">
                <a:latin typeface="DIN Next W1G" panose="020B0503020203050203" pitchFamily="34" charset="0"/>
              </a:rPr>
              <a:t>; 5 Team Novo Nordisk; 6 </a:t>
            </a:r>
            <a:r>
              <a:rPr lang="en-US" sz="880" dirty="0" err="1">
                <a:latin typeface="DIN Next W1G" panose="020B0503020203050203" pitchFamily="34" charset="0"/>
              </a:rPr>
              <a:t>CeRiSM</a:t>
            </a:r>
            <a:r>
              <a:rPr lang="en-US" sz="880" dirty="0">
                <a:latin typeface="DIN Next W1G" panose="020B0503020203050203" pitchFamily="34" charset="0"/>
              </a:rPr>
              <a:t>, University of Verona; 7 Faculty of Medicine, University of Rijeka; 8 DNBM, University of Verona; 9 </a:t>
            </a:r>
            <a:r>
              <a:rPr lang="en-US" sz="880" dirty="0" err="1">
                <a:latin typeface="DIN Next W1G" panose="020B0503020203050203" pitchFamily="34" charset="0"/>
              </a:rPr>
              <a:t>WiSo</a:t>
            </a:r>
            <a:r>
              <a:rPr lang="en-US" sz="880" dirty="0">
                <a:latin typeface="DIN Next W1G" panose="020B0503020203050203" pitchFamily="34" charset="0"/>
              </a:rPr>
              <a:t>, FAU Erlangen-Nürnberg; 10 AI-BWL, LMU Munich; 11 ITEM, University of St. Gallen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035CAA68-8511-4B07-A170-54264627C5DA}"/>
              </a:ext>
            </a:extLst>
          </p:cNvPr>
          <p:cNvSpPr txBox="1"/>
          <p:nvPr/>
        </p:nvSpPr>
        <p:spPr>
          <a:xfrm>
            <a:off x="770021" y="3564000"/>
            <a:ext cx="5276367" cy="1001587"/>
          </a:xfrm>
          <a:prstGeom prst="rect">
            <a:avLst/>
          </a:prstGeom>
          <a:solidFill>
            <a:schemeClr val="bg1"/>
          </a:solidFill>
        </p:spPr>
        <p:txBody>
          <a:bodyPr wrap="square" lIns="127289" tIns="127289" rIns="127289" bIns="127289" rtlCol="0">
            <a:noAutofit/>
          </a:bodyPr>
          <a:lstStyle/>
          <a:p>
            <a:pPr algn="just">
              <a:spcAft>
                <a:spcPts val="600"/>
              </a:spcAft>
            </a:pPr>
            <a:r>
              <a:rPr lang="en-US" sz="1200" dirty="0">
                <a:latin typeface="DIN Next W1G" panose="020B0503020203050203" pitchFamily="34" charset="0"/>
              </a:rPr>
              <a:t>Reports on </a:t>
            </a:r>
            <a:r>
              <a:rPr lang="en-US" sz="1200" b="1" dirty="0">
                <a:latin typeface="DIN Next W1G" panose="020B0503020203050203" pitchFamily="34" charset="0"/>
              </a:rPr>
              <a:t>endurance exercise of prolonged duration </a:t>
            </a:r>
            <a:r>
              <a:rPr lang="en-US" sz="1200" dirty="0">
                <a:latin typeface="DIN Next W1G" panose="020B0503020203050203" pitchFamily="34" charset="0"/>
              </a:rPr>
              <a:t>in people with </a:t>
            </a:r>
            <a:r>
              <a:rPr lang="en-US" sz="1200" b="1" dirty="0">
                <a:latin typeface="DIN Next W1G" panose="020B0503020203050203" pitchFamily="34" charset="0"/>
              </a:rPr>
              <a:t>type 1 diabetes (T1D) </a:t>
            </a:r>
            <a:r>
              <a:rPr lang="en-US" sz="1200" dirty="0">
                <a:latin typeface="DIN Next W1G" panose="020B0503020203050203" pitchFamily="34" charset="0"/>
              </a:rPr>
              <a:t>have only been provided over a </a:t>
            </a:r>
            <a:r>
              <a:rPr lang="en-US" sz="1200" b="1" dirty="0">
                <a:latin typeface="DIN Next W1G" panose="020B0503020203050203" pitchFamily="34" charset="0"/>
              </a:rPr>
              <a:t>short period of time</a:t>
            </a:r>
            <a:r>
              <a:rPr lang="en-US" sz="1200" dirty="0">
                <a:latin typeface="DIN Next W1G" panose="020B0503020203050203" pitchFamily="34" charset="0"/>
              </a:rPr>
              <a:t>. Our objective is to analyze the glycemic control of professional athletes with type 1 diabetes </a:t>
            </a:r>
            <a:r>
              <a:rPr lang="en-US" sz="1200" b="1" dirty="0">
                <a:latin typeface="DIN Next W1G" panose="020B0503020203050203" pitchFamily="34" charset="0"/>
              </a:rPr>
              <a:t>over a competitive season.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2C06576-C707-4BC6-9F7E-73202B395B43}"/>
              </a:ext>
            </a:extLst>
          </p:cNvPr>
          <p:cNvSpPr txBox="1"/>
          <p:nvPr/>
        </p:nvSpPr>
        <p:spPr>
          <a:xfrm>
            <a:off x="770022" y="5066167"/>
            <a:ext cx="5276367" cy="4401832"/>
          </a:xfrm>
          <a:prstGeom prst="rect">
            <a:avLst/>
          </a:prstGeom>
          <a:solidFill>
            <a:schemeClr val="bg1"/>
          </a:solidFill>
        </p:spPr>
        <p:txBody>
          <a:bodyPr wrap="square" lIns="127289" tIns="127289" rIns="127289" bIns="127289" rtlCol="0">
            <a:noAutofit/>
          </a:bodyPr>
          <a:lstStyle/>
          <a:p>
            <a:pPr algn="just">
              <a:spcAft>
                <a:spcPts val="600"/>
              </a:spcAft>
            </a:pPr>
            <a:r>
              <a:rPr lang="en-US" sz="1200" dirty="0">
                <a:latin typeface="DIN Next W1G" panose="020B0503020203050203" pitchFamily="34" charset="0"/>
              </a:rPr>
              <a:t>In a retrospective observational study, we analyzed the </a:t>
            </a:r>
            <a:r>
              <a:rPr lang="en-US" sz="1200" b="1" dirty="0">
                <a:latin typeface="DIN Next W1G" panose="020B0503020203050203" pitchFamily="34" charset="0"/>
              </a:rPr>
              <a:t>continuous glucose monitoring (CGM) </a:t>
            </a:r>
            <a:r>
              <a:rPr lang="en-US" sz="1200" dirty="0">
                <a:latin typeface="DIN Next W1G" panose="020B0503020203050203" pitchFamily="34" charset="0"/>
              </a:rPr>
              <a:t>data of </a:t>
            </a:r>
            <a:r>
              <a:rPr lang="en-US" sz="1200" b="1" dirty="0">
                <a:latin typeface="DIN Next W1G" panose="020B0503020203050203" pitchFamily="34" charset="0"/>
              </a:rPr>
              <a:t>12 professional male cyclists with T1D</a:t>
            </a:r>
            <a:r>
              <a:rPr lang="en-US" sz="1200" dirty="0">
                <a:latin typeface="DIN Next W1G" panose="020B0503020203050203" pitchFamily="34" charset="0"/>
              </a:rPr>
              <a:t> during exercise, recovery and sleep on days with competitive exercise (CE) and non-competitive exercise (NCE), following consensus guidelines</a:t>
            </a:r>
            <a:r>
              <a:rPr lang="en-US" sz="1200" baseline="30000" dirty="0">
                <a:latin typeface="DIN Next W1G" panose="020B0503020203050203" pitchFamily="34" charset="0"/>
              </a:rPr>
              <a:t>1</a:t>
            </a:r>
            <a:r>
              <a:rPr lang="en-US" sz="1200" dirty="0">
                <a:latin typeface="DIN Next W1G" panose="020B0503020203050203" pitchFamily="34" charset="0"/>
              </a:rPr>
              <a:t>.</a:t>
            </a:r>
          </a:p>
          <a:p>
            <a:pPr>
              <a:spcAft>
                <a:spcPts val="600"/>
              </a:spcAft>
            </a:pPr>
            <a:br>
              <a:rPr lang="en-US" sz="1200" dirty="0">
                <a:latin typeface="DIN Next W1G" panose="020B0503020203050203" pitchFamily="34" charset="0"/>
              </a:rPr>
            </a:br>
            <a:r>
              <a:rPr lang="en-US" sz="1200" dirty="0">
                <a:latin typeface="DIN Next W1G" panose="020B0503020203050203" pitchFamily="34" charset="0"/>
              </a:rPr>
              <a:t>The analysis was two-fold:</a:t>
            </a:r>
          </a:p>
          <a:p>
            <a:pPr marL="228600" indent="-228600">
              <a:spcAft>
                <a:spcPts val="600"/>
              </a:spcAft>
              <a:buAutoNum type="arabicPeriod"/>
            </a:pPr>
            <a:r>
              <a:rPr lang="en-US" sz="1200" dirty="0">
                <a:latin typeface="DIN Next W1G" panose="020B0503020203050203" pitchFamily="34" charset="0"/>
              </a:rPr>
              <a:t>Comparison of glycemic control with clinical targets</a:t>
            </a:r>
            <a:r>
              <a:rPr lang="en-US" sz="1200" baseline="30000" dirty="0">
                <a:latin typeface="DIN Next W1G" panose="020B0503020203050203" pitchFamily="34" charset="0"/>
              </a:rPr>
              <a:t>2</a:t>
            </a:r>
            <a:endParaRPr lang="en-US" sz="1200" dirty="0">
              <a:latin typeface="DIN Next W1G" panose="020B0503020203050203" pitchFamily="34" charset="0"/>
            </a:endParaRPr>
          </a:p>
          <a:p>
            <a:pPr marL="228600" indent="-228600">
              <a:spcAft>
                <a:spcPts val="600"/>
              </a:spcAft>
              <a:buAutoNum type="arabicPeriod"/>
            </a:pPr>
            <a:r>
              <a:rPr lang="en-US" sz="1200" dirty="0">
                <a:latin typeface="DIN Next W1G" panose="020B0503020203050203" pitchFamily="34" charset="0"/>
              </a:rPr>
              <a:t>Comparison of glycemic control during CE with NCE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CF9CA6B4-8A05-4373-A982-173CF6440756}"/>
              </a:ext>
            </a:extLst>
          </p:cNvPr>
          <p:cNvSpPr txBox="1"/>
          <p:nvPr/>
        </p:nvSpPr>
        <p:spPr>
          <a:xfrm>
            <a:off x="11917479" y="6879265"/>
            <a:ext cx="6314256" cy="1544992"/>
          </a:xfrm>
          <a:prstGeom prst="rect">
            <a:avLst/>
          </a:prstGeom>
          <a:solidFill>
            <a:schemeClr val="bg1"/>
          </a:solidFill>
        </p:spPr>
        <p:txBody>
          <a:bodyPr wrap="square" lIns="127289" tIns="127289" rIns="127289" bIns="127289" rtlCol="0">
            <a:noAutofit/>
          </a:bodyPr>
          <a:lstStyle/>
          <a:p>
            <a:pPr algn="just">
              <a:spcAft>
                <a:spcPts val="600"/>
              </a:spcAft>
            </a:pPr>
            <a:r>
              <a:rPr lang="en-US" sz="1200" dirty="0">
                <a:latin typeface="DIN Next W1G" panose="020B0503020203050203" pitchFamily="34" charset="0"/>
              </a:rPr>
              <a:t>We provide insights into the glycemic control of professional athletes with type 1 diabetes over a competitive season. While </a:t>
            </a:r>
            <a:r>
              <a:rPr lang="en-US" sz="1200" b="1" dirty="0">
                <a:latin typeface="DIN Next W1G" panose="020B0503020203050203" pitchFamily="34" charset="0"/>
              </a:rPr>
              <a:t>overall glycemic control was within range</a:t>
            </a:r>
            <a:r>
              <a:rPr lang="en-US" sz="1200" dirty="0">
                <a:latin typeface="DIN Next W1G" panose="020B0503020203050203" pitchFamily="34" charset="0"/>
              </a:rPr>
              <a:t>, the substantial challenges associated with the life of a professional athlete with type 1 diabetes may explain that consensus targets were not always reached. Specific emphasis should be put on </a:t>
            </a:r>
            <a:r>
              <a:rPr lang="en-US" sz="1200" b="1" dirty="0">
                <a:latin typeface="DIN Next W1G" panose="020B0503020203050203" pitchFamily="34" charset="0"/>
              </a:rPr>
              <a:t>intensified monitoring and treatment during competitions and overnight periods</a:t>
            </a:r>
            <a:r>
              <a:rPr lang="en-US" sz="1200" dirty="0">
                <a:latin typeface="DIN Next W1G" panose="020B0503020203050203" pitchFamily="34" charset="0"/>
              </a:rPr>
              <a:t>, not only to further improve training adaptation, but to reduce short-term and long-term risks for athletes with type 1 diabetes.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089D9EBF-601E-4CCD-AB99-9F1A75DBD8C1}"/>
              </a:ext>
            </a:extLst>
          </p:cNvPr>
          <p:cNvSpPr txBox="1"/>
          <p:nvPr/>
        </p:nvSpPr>
        <p:spPr>
          <a:xfrm>
            <a:off x="6229673" y="3564001"/>
            <a:ext cx="5508672" cy="3122944"/>
          </a:xfrm>
          <a:prstGeom prst="rect">
            <a:avLst/>
          </a:prstGeom>
          <a:solidFill>
            <a:schemeClr val="bg1"/>
          </a:solidFill>
        </p:spPr>
        <p:txBody>
          <a:bodyPr wrap="square" lIns="127289" tIns="127289" rIns="127289" bIns="127289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200" b="1" dirty="0">
                <a:latin typeface="DIN Next W1G" panose="020B0503020203050203" pitchFamily="34" charset="0"/>
              </a:rPr>
              <a:t>Comparison of glycemic control with clinical targets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D9E937A-A67D-4A9D-80D0-28EA83895C2E}"/>
              </a:ext>
            </a:extLst>
          </p:cNvPr>
          <p:cNvSpPr txBox="1"/>
          <p:nvPr/>
        </p:nvSpPr>
        <p:spPr>
          <a:xfrm>
            <a:off x="6228937" y="6028659"/>
            <a:ext cx="5508673" cy="3439343"/>
          </a:xfrm>
          <a:prstGeom prst="rect">
            <a:avLst/>
          </a:prstGeom>
          <a:solidFill>
            <a:schemeClr val="bg1"/>
          </a:solidFill>
        </p:spPr>
        <p:txBody>
          <a:bodyPr wrap="square" lIns="127289" tIns="127289" rIns="127289" bIns="127289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200" b="1" dirty="0">
                <a:latin typeface="DIN Next W1G" panose="020B0503020203050203" pitchFamily="34" charset="0"/>
              </a:rPr>
              <a:t>Comparison of glycemic control during CE with NCE 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6E335452-6ED9-4043-B295-778C3BD0D097}"/>
              </a:ext>
            </a:extLst>
          </p:cNvPr>
          <p:cNvSpPr txBox="1"/>
          <p:nvPr/>
        </p:nvSpPr>
        <p:spPr>
          <a:xfrm>
            <a:off x="770021" y="4735675"/>
            <a:ext cx="5276367" cy="28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DIN Next W1G" panose="020B0503020203050203" pitchFamily="34" charset="0"/>
              </a:rPr>
              <a:t>2 Research Design and Methods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5471086-153F-4B5F-9746-3291B4D848A8}"/>
              </a:ext>
            </a:extLst>
          </p:cNvPr>
          <p:cNvSpPr txBox="1"/>
          <p:nvPr/>
        </p:nvSpPr>
        <p:spPr>
          <a:xfrm>
            <a:off x="11988005" y="3240000"/>
            <a:ext cx="4608000" cy="28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US" sz="1600" dirty="0">
              <a:solidFill>
                <a:schemeClr val="bg1"/>
              </a:solidFill>
              <a:latin typeface="DIN Next W1G" panose="020B0503020203050203" pitchFamily="34" charset="0"/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2F66E93-EB53-4CDA-92DB-2A425F421537}"/>
              </a:ext>
            </a:extLst>
          </p:cNvPr>
          <p:cNvSpPr txBox="1"/>
          <p:nvPr/>
        </p:nvSpPr>
        <p:spPr>
          <a:xfrm>
            <a:off x="6228936" y="3240000"/>
            <a:ext cx="6709669" cy="28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DIN Next W1G" panose="020B0503020203050203" pitchFamily="34" charset="0"/>
              </a:rPr>
              <a:t>3 Results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2C572D4D-EA47-41CE-B798-75362E5779E9}"/>
              </a:ext>
            </a:extLst>
          </p:cNvPr>
          <p:cNvSpPr txBox="1"/>
          <p:nvPr/>
        </p:nvSpPr>
        <p:spPr>
          <a:xfrm>
            <a:off x="11920158" y="8552433"/>
            <a:ext cx="6311576" cy="180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96"/>
              </a:lnSpc>
              <a:spcBef>
                <a:spcPts val="141"/>
              </a:spcBef>
            </a:pPr>
            <a:r>
              <a:rPr lang="en-US" sz="1200" dirty="0">
                <a:solidFill>
                  <a:schemeClr val="bg1"/>
                </a:solidFill>
                <a:latin typeface="DIN Next W1G" panose="020B0503020203050203" pitchFamily="34" charset="0"/>
              </a:rPr>
              <a:t>References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79458C23-CFF3-4E32-BD22-2E5E863CAEDC}"/>
              </a:ext>
            </a:extLst>
          </p:cNvPr>
          <p:cNvSpPr txBox="1"/>
          <p:nvPr/>
        </p:nvSpPr>
        <p:spPr>
          <a:xfrm>
            <a:off x="11920158" y="8754035"/>
            <a:ext cx="6311576" cy="713964"/>
          </a:xfrm>
          <a:prstGeom prst="rect">
            <a:avLst/>
          </a:prstGeom>
          <a:solidFill>
            <a:schemeClr val="bg1"/>
          </a:solidFill>
        </p:spPr>
        <p:txBody>
          <a:bodyPr wrap="square" lIns="127289" tIns="127289" rIns="127289" bIns="127289" rtlCol="0">
            <a:noAutofit/>
          </a:bodyPr>
          <a:lstStyle/>
          <a:p>
            <a:pPr marL="108000" indent="-108000">
              <a:spcAft>
                <a:spcPts val="300"/>
              </a:spcAft>
              <a:buFont typeface="+mj-lt"/>
              <a:buAutoNum type="arabicPeriod"/>
            </a:pPr>
            <a:r>
              <a:rPr lang="en-GB" sz="900" dirty="0" err="1">
                <a:latin typeface="DIN Next W1G" panose="020B0503020203050203" pitchFamily="34" charset="0"/>
              </a:rPr>
              <a:t>Danne</a:t>
            </a:r>
            <a:r>
              <a:rPr lang="en-GB" sz="900" dirty="0">
                <a:latin typeface="DIN Next W1G" panose="020B0503020203050203" pitchFamily="34" charset="0"/>
              </a:rPr>
              <a:t> T, et al. (2017) International consensus on use of continuous glucose monitoring. </a:t>
            </a:r>
            <a:r>
              <a:rPr lang="en-GB" sz="900" i="1" dirty="0">
                <a:latin typeface="DIN Next W1G" panose="020B0503020203050203" pitchFamily="34" charset="0"/>
              </a:rPr>
              <a:t>Diabetes Care </a:t>
            </a:r>
            <a:r>
              <a:rPr lang="en-GB" sz="900" dirty="0">
                <a:latin typeface="DIN Next W1G" panose="020B0503020203050203" pitchFamily="34" charset="0"/>
              </a:rPr>
              <a:t>40:1631-1640</a:t>
            </a:r>
          </a:p>
          <a:p>
            <a:pPr marL="108000" indent="-108000">
              <a:spcAft>
                <a:spcPts val="300"/>
              </a:spcAft>
              <a:buFont typeface="+mj-lt"/>
              <a:buAutoNum type="arabicPeriod"/>
            </a:pPr>
            <a:r>
              <a:rPr lang="en-GB" sz="900" dirty="0" err="1">
                <a:latin typeface="DIN Next W1G" panose="020B0503020203050203" pitchFamily="34" charset="0"/>
              </a:rPr>
              <a:t>Battelino</a:t>
            </a:r>
            <a:r>
              <a:rPr lang="en-GB" sz="900" dirty="0">
                <a:latin typeface="DIN Next W1G" panose="020B0503020203050203" pitchFamily="34" charset="0"/>
              </a:rPr>
              <a:t> T, et al. (2019) Clinical targets for continuous glucose monitoring data interpretation: Recommendations from the international consensus on time in range. </a:t>
            </a:r>
            <a:r>
              <a:rPr lang="en-GB" sz="900" i="1" dirty="0">
                <a:latin typeface="DIN Next W1G" panose="020B0503020203050203" pitchFamily="34" charset="0"/>
              </a:rPr>
              <a:t>Diabetes Care</a:t>
            </a:r>
            <a:r>
              <a:rPr lang="en-GB" sz="900" dirty="0">
                <a:latin typeface="DIN Next W1G" panose="020B0503020203050203" pitchFamily="34" charset="0"/>
              </a:rPr>
              <a:t> 42:1593-1603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D343C26-7A3C-42E5-AFA2-14A36E458070}"/>
              </a:ext>
            </a:extLst>
          </p:cNvPr>
          <p:cNvSpPr txBox="1"/>
          <p:nvPr/>
        </p:nvSpPr>
        <p:spPr>
          <a:xfrm>
            <a:off x="2591894" y="9143999"/>
            <a:ext cx="4428000" cy="324000"/>
          </a:xfrm>
          <a:prstGeom prst="rect">
            <a:avLst/>
          </a:prstGeom>
          <a:noFill/>
        </p:spPr>
        <p:txBody>
          <a:bodyPr wrap="square" lIns="127289" tIns="0" rIns="127289" bIns="127289" rtlCol="0" anchor="b" anchorCtr="0">
            <a:noAutofit/>
          </a:bodyPr>
          <a:lstStyle/>
          <a:p>
            <a:endParaRPr lang="en-US" sz="700" dirty="0">
              <a:latin typeface="DIN Next W1G" panose="020B0503020203050203" pitchFamily="34" charset="0"/>
            </a:endParaRP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754490E0-7499-4B37-9C7F-02B7530A8CEE}"/>
              </a:ext>
            </a:extLst>
          </p:cNvPr>
          <p:cNvSpPr txBox="1"/>
          <p:nvPr/>
        </p:nvSpPr>
        <p:spPr>
          <a:xfrm>
            <a:off x="770021" y="3240000"/>
            <a:ext cx="5276367" cy="28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DIN Next W1G" panose="020B0503020203050203" pitchFamily="34" charset="0"/>
              </a:rPr>
              <a:t>1 Introduction</a:t>
            </a:r>
          </a:p>
        </p:txBody>
      </p:sp>
      <p:grpSp>
        <p:nvGrpSpPr>
          <p:cNvPr id="40" name="Groep 39">
            <a:extLst>
              <a:ext uri="{FF2B5EF4-FFF2-40B4-BE49-F238E27FC236}">
                <a16:creationId xmlns:a16="http://schemas.microsoft.com/office/drawing/2014/main" id="{D0589E4F-1DA6-102A-1E84-4D0D26000A9D}"/>
              </a:ext>
            </a:extLst>
          </p:cNvPr>
          <p:cNvGrpSpPr/>
          <p:nvPr/>
        </p:nvGrpSpPr>
        <p:grpSpPr>
          <a:xfrm>
            <a:off x="2238996" y="9942350"/>
            <a:ext cx="16187227" cy="534940"/>
            <a:chOff x="295099" y="9942350"/>
            <a:chExt cx="16187227" cy="534940"/>
          </a:xfrm>
        </p:grpSpPr>
        <p:pic>
          <p:nvPicPr>
            <p:cNvPr id="41" name="Google Shape;207;p1">
              <a:extLst>
                <a:ext uri="{FF2B5EF4-FFF2-40B4-BE49-F238E27FC236}">
                  <a16:creationId xmlns:a16="http://schemas.microsoft.com/office/drawing/2014/main" id="{00986946-1599-FDE9-F221-B1A70A6A1F8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95099" y="9942350"/>
              <a:ext cx="609683" cy="53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B5642879-FA2D-1341-E7F8-164A1A739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5156" y="9942351"/>
              <a:ext cx="1724601" cy="533650"/>
            </a:xfrm>
            <a:prstGeom prst="rect">
              <a:avLst/>
            </a:prstGeom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64DF377D-7CA0-FF4C-C831-B929D75BF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12846" y="9942350"/>
              <a:ext cx="1121906" cy="533650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3C5BF751-43BF-1557-1D24-22AAAC7DB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67387" y="9942350"/>
              <a:ext cx="1686599" cy="533650"/>
            </a:xfrm>
            <a:prstGeom prst="rect">
              <a:avLst/>
            </a:prstGeom>
          </p:spPr>
        </p:pic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19FA97D9-849D-D8BE-C0A4-9B3F68465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349881" y="9942350"/>
              <a:ext cx="1132445" cy="534940"/>
            </a:xfrm>
            <a:prstGeom prst="rect">
              <a:avLst/>
            </a:prstGeom>
          </p:spPr>
        </p:pic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4204435A-4BE9-929E-41C7-44A0F1A3D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716591" y="9942350"/>
              <a:ext cx="533650" cy="533650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F36E827F-EC8F-4529-E943-889DDA982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97357" y="9942351"/>
              <a:ext cx="1130831" cy="533650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CB98462B-D356-FA08-46D0-25DE3EDA5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190793" y="9987692"/>
              <a:ext cx="1291758" cy="414337"/>
            </a:xfrm>
            <a:prstGeom prst="rect">
              <a:avLst/>
            </a:prstGeom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4D77FF15-6A84-947C-1FE1-46C46F76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332362" y="9942350"/>
              <a:ext cx="2454917" cy="534940"/>
            </a:xfrm>
            <a:prstGeom prst="rect">
              <a:avLst/>
            </a:prstGeom>
          </p:spPr>
        </p:pic>
      </p:grpSp>
      <p:pic>
        <p:nvPicPr>
          <p:cNvPr id="50" name="Afbeelding 49">
            <a:extLst>
              <a:ext uri="{FF2B5EF4-FFF2-40B4-BE49-F238E27FC236}">
                <a16:creationId xmlns:a16="http://schemas.microsoft.com/office/drawing/2014/main" id="{BC62032A-ECED-B283-5D8C-941679EBC4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1185" y="580165"/>
            <a:ext cx="1455038" cy="320067"/>
          </a:xfrm>
          <a:prstGeom prst="rect">
            <a:avLst/>
          </a:prstGeom>
        </p:spPr>
      </p:pic>
      <p:pic>
        <p:nvPicPr>
          <p:cNvPr id="54" name="Afbeelding 53">
            <a:extLst>
              <a:ext uri="{FF2B5EF4-FFF2-40B4-BE49-F238E27FC236}">
                <a16:creationId xmlns:a16="http://schemas.microsoft.com/office/drawing/2014/main" id="{41869F81-7341-274D-0F05-216C09BF135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2179"/>
          <a:stretch/>
        </p:blipFill>
        <p:spPr>
          <a:xfrm>
            <a:off x="6309310" y="3984370"/>
            <a:ext cx="5307051" cy="1952322"/>
          </a:xfrm>
          <a:prstGeom prst="rect">
            <a:avLst/>
          </a:prstGeom>
        </p:spPr>
      </p:pic>
      <p:pic>
        <p:nvPicPr>
          <p:cNvPr id="55" name="Afbeelding 54">
            <a:extLst>
              <a:ext uri="{FF2B5EF4-FFF2-40B4-BE49-F238E27FC236}">
                <a16:creationId xmlns:a16="http://schemas.microsoft.com/office/drawing/2014/main" id="{F3000DE5-042A-9706-0E78-5E4C2D1A95A8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2249" b="1536"/>
          <a:stretch/>
        </p:blipFill>
        <p:spPr>
          <a:xfrm>
            <a:off x="6436458" y="6475359"/>
            <a:ext cx="5179903" cy="2931673"/>
          </a:xfrm>
          <a:prstGeom prst="rect">
            <a:avLst/>
          </a:prstGeom>
        </p:spPr>
      </p:pic>
      <p:sp>
        <p:nvSpPr>
          <p:cNvPr id="122" name="Textfeld 73">
            <a:extLst>
              <a:ext uri="{FF2B5EF4-FFF2-40B4-BE49-F238E27FC236}">
                <a16:creationId xmlns:a16="http://schemas.microsoft.com/office/drawing/2014/main" id="{FC9EA950-31F3-FC48-C446-D65142100503}"/>
              </a:ext>
            </a:extLst>
          </p:cNvPr>
          <p:cNvSpPr txBox="1"/>
          <p:nvPr/>
        </p:nvSpPr>
        <p:spPr>
          <a:xfrm>
            <a:off x="842985" y="9214187"/>
            <a:ext cx="5130440" cy="324000"/>
          </a:xfrm>
          <a:prstGeom prst="rect">
            <a:avLst/>
          </a:prstGeom>
          <a:noFill/>
        </p:spPr>
        <p:txBody>
          <a:bodyPr wrap="square" lIns="127289" tIns="0" rIns="127289" bIns="127289" rtlCol="0" anchor="b" anchorCtr="0">
            <a:noAutofit/>
          </a:bodyPr>
          <a:lstStyle/>
          <a:p>
            <a:r>
              <a:rPr lang="en-US" sz="900" dirty="0">
                <a:latin typeface="DIN Next W1G" panose="020B0503020203050203" pitchFamily="34" charset="0"/>
              </a:rPr>
              <a:t>© Team Novo Nordisk</a:t>
            </a:r>
          </a:p>
        </p:txBody>
      </p:sp>
      <p:sp>
        <p:nvSpPr>
          <p:cNvPr id="126" name="Textfeld 57">
            <a:extLst>
              <a:ext uri="{FF2B5EF4-FFF2-40B4-BE49-F238E27FC236}">
                <a16:creationId xmlns:a16="http://schemas.microsoft.com/office/drawing/2014/main" id="{D1F545C2-EB32-BC16-9BDB-9C3C02D1893B}"/>
              </a:ext>
            </a:extLst>
          </p:cNvPr>
          <p:cNvSpPr txBox="1"/>
          <p:nvPr/>
        </p:nvSpPr>
        <p:spPr>
          <a:xfrm>
            <a:off x="11921629" y="4565587"/>
            <a:ext cx="6310105" cy="1878333"/>
          </a:xfrm>
          <a:prstGeom prst="rect">
            <a:avLst/>
          </a:prstGeom>
          <a:solidFill>
            <a:schemeClr val="bg1"/>
          </a:solidFill>
        </p:spPr>
        <p:txBody>
          <a:bodyPr wrap="square" lIns="127289" tIns="127289" rIns="127289" bIns="127289" rtlCol="0">
            <a:no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DIN Next W1G" panose="020B0503020203050203" pitchFamily="34" charset="0"/>
              </a:rPr>
              <a:t>Overall</a:t>
            </a:r>
            <a:r>
              <a:rPr lang="en-US" sz="1200" dirty="0">
                <a:latin typeface="DIN Next W1G" panose="020B0503020203050203" pitchFamily="34" charset="0"/>
              </a:rPr>
              <a:t>, time in range (70–180 mg/dL) was 70.0±13.7%, time in hypoglycemia (&lt;70 mg/dL) was 6.4±4.7%, and time in hyperglycemia (&gt;180 mg/dL) was 23.6±12.5%.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DIN Next W1G" panose="020B0503020203050203" pitchFamily="34" charset="0"/>
              </a:rPr>
              <a:t>During </a:t>
            </a:r>
            <a:r>
              <a:rPr lang="en-US" sz="1200" b="1" dirty="0">
                <a:latin typeface="DIN Next W1G" panose="020B0503020203050203" pitchFamily="34" charset="0"/>
              </a:rPr>
              <a:t>NCE days</a:t>
            </a:r>
            <a:r>
              <a:rPr lang="en-US" sz="1200" dirty="0">
                <a:latin typeface="DIN Next W1G" panose="020B0503020203050203" pitchFamily="34" charset="0"/>
              </a:rPr>
              <a:t>, time in hypoglycemia was increased overnight (10.1±7.4% vs. 4%, </a:t>
            </a:r>
            <a:r>
              <a:rPr lang="en-US" sz="1200" i="1" dirty="0">
                <a:latin typeface="DIN Next W1G" panose="020B0503020203050203" pitchFamily="34" charset="0"/>
              </a:rPr>
              <a:t>p</a:t>
            </a:r>
            <a:r>
              <a:rPr lang="en-US" sz="1200" dirty="0">
                <a:latin typeface="DIN Next W1G" panose="020B0503020203050203" pitchFamily="34" charset="0"/>
              </a:rPr>
              <a:t>=0.008). 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DIN Next W1G" panose="020B0503020203050203" pitchFamily="34" charset="0"/>
              </a:rPr>
              <a:t>CE days </a:t>
            </a:r>
            <a:r>
              <a:rPr lang="en-US" sz="1200" dirty="0">
                <a:latin typeface="DIN Next W1G" panose="020B0503020203050203" pitchFamily="34" charset="0"/>
              </a:rPr>
              <a:t>revealed an increased time in hyperglycemia (25.2±12.5% vs. 25%, </a:t>
            </a:r>
            <a:r>
              <a:rPr lang="en-US" sz="1200" i="1" dirty="0">
                <a:latin typeface="DIN Next W1G" panose="020B0503020203050203" pitchFamily="34" charset="0"/>
              </a:rPr>
              <a:t>p</a:t>
            </a:r>
            <a:r>
              <a:rPr lang="en-US" sz="1200" dirty="0">
                <a:latin typeface="DIN Next W1G" panose="020B0503020203050203" pitchFamily="34" charset="0"/>
              </a:rPr>
              <a:t>=0.012). Time in hyperglycemia during CE was higher than during NCE (38.5±12.9% vs. 21.9±13.9%, </a:t>
            </a:r>
            <a:r>
              <a:rPr lang="en-US" sz="1200" i="1" dirty="0">
                <a:latin typeface="DIN Next W1G" panose="020B0503020203050203" pitchFamily="34" charset="0"/>
              </a:rPr>
              <a:t>p</a:t>
            </a:r>
            <a:r>
              <a:rPr lang="en-US" sz="1200" dirty="0">
                <a:latin typeface="DIN Next W1G" panose="020B0503020203050203" pitchFamily="34" charset="0"/>
              </a:rPr>
              <a:t>&lt;0.001), exceeding consensus targets (</a:t>
            </a:r>
            <a:r>
              <a:rPr lang="en-US" sz="1200" i="1" dirty="0">
                <a:latin typeface="DIN Next W1G" panose="020B0503020203050203" pitchFamily="34" charset="0"/>
              </a:rPr>
              <a:t>p</a:t>
            </a:r>
            <a:r>
              <a:rPr lang="en-US" sz="1200" dirty="0">
                <a:latin typeface="DIN Next W1G" panose="020B0503020203050203" pitchFamily="34" charset="0"/>
              </a:rPr>
              <a:t>=0.003). </a:t>
            </a:r>
          </a:p>
        </p:txBody>
      </p:sp>
      <p:sp>
        <p:nvSpPr>
          <p:cNvPr id="127" name="Textfeld 61">
            <a:extLst>
              <a:ext uri="{FF2B5EF4-FFF2-40B4-BE49-F238E27FC236}">
                <a16:creationId xmlns:a16="http://schemas.microsoft.com/office/drawing/2014/main" id="{BA671826-71AA-582C-E024-4134F6C46BF9}"/>
              </a:ext>
            </a:extLst>
          </p:cNvPr>
          <p:cNvSpPr txBox="1"/>
          <p:nvPr/>
        </p:nvSpPr>
        <p:spPr>
          <a:xfrm>
            <a:off x="11920158" y="6553760"/>
            <a:ext cx="6311576" cy="28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DIN Next W1G" panose="020B0503020203050203" pitchFamily="34" charset="0"/>
              </a:rPr>
              <a:t>4 Conclusion and Discussion</a:t>
            </a:r>
          </a:p>
        </p:txBody>
      </p:sp>
      <p:sp>
        <p:nvSpPr>
          <p:cNvPr id="128" name="Textfeld 57">
            <a:extLst>
              <a:ext uri="{FF2B5EF4-FFF2-40B4-BE49-F238E27FC236}">
                <a16:creationId xmlns:a16="http://schemas.microsoft.com/office/drawing/2014/main" id="{3730FD39-4431-1E05-2559-1FD878B20999}"/>
              </a:ext>
            </a:extLst>
          </p:cNvPr>
          <p:cNvSpPr txBox="1"/>
          <p:nvPr/>
        </p:nvSpPr>
        <p:spPr>
          <a:xfrm>
            <a:off x="11921629" y="3563999"/>
            <a:ext cx="6310105" cy="1001587"/>
          </a:xfrm>
          <a:prstGeom prst="rect">
            <a:avLst/>
          </a:prstGeom>
          <a:solidFill>
            <a:schemeClr val="bg1"/>
          </a:solidFill>
        </p:spPr>
        <p:txBody>
          <a:bodyPr wrap="square" lIns="127289" tIns="127289" rIns="127289" bIns="127289" rtlCol="0">
            <a:noAutofit/>
          </a:bodyPr>
          <a:lstStyle/>
          <a:p>
            <a:pPr algn="just">
              <a:spcAft>
                <a:spcPts val="600"/>
              </a:spcAft>
            </a:pPr>
            <a:r>
              <a:rPr lang="en-US" sz="1200" dirty="0">
                <a:latin typeface="DIN Next W1G" panose="020B0503020203050203" pitchFamily="34" charset="0"/>
              </a:rPr>
              <a:t>Mean </a:t>
            </a:r>
            <a:r>
              <a:rPr lang="en-US" sz="1200" b="1" dirty="0">
                <a:latin typeface="DIN Next W1G" panose="020B0503020203050203" pitchFamily="34" charset="0"/>
              </a:rPr>
              <a:t>age</a:t>
            </a:r>
            <a:r>
              <a:rPr lang="en-US" sz="1200" dirty="0">
                <a:latin typeface="DIN Next W1G" panose="020B0503020203050203" pitchFamily="34" charset="0"/>
              </a:rPr>
              <a:t> was 25.6±4.4 years, </a:t>
            </a:r>
            <a:r>
              <a:rPr lang="en-US" sz="1200" b="1" dirty="0">
                <a:latin typeface="DIN Next W1G" panose="020B0503020203050203" pitchFamily="34" charset="0"/>
              </a:rPr>
              <a:t>duration of T1D </a:t>
            </a:r>
            <a:r>
              <a:rPr lang="en-US" sz="1200" dirty="0">
                <a:latin typeface="DIN Next W1G" panose="020B0503020203050203" pitchFamily="34" charset="0"/>
              </a:rPr>
              <a:t>was 10.4±4.9 years, and </a:t>
            </a:r>
            <a:r>
              <a:rPr lang="en-US" sz="1200" b="1" dirty="0">
                <a:latin typeface="DIN Next W1G" panose="020B0503020203050203" pitchFamily="34" charset="0"/>
              </a:rPr>
              <a:t>HbA</a:t>
            </a:r>
            <a:r>
              <a:rPr lang="en-US" sz="1200" b="1" baseline="-25000" dirty="0">
                <a:latin typeface="DIN Next W1G" panose="020B0503020203050203" pitchFamily="34" charset="0"/>
              </a:rPr>
              <a:t>1c</a:t>
            </a:r>
            <a:r>
              <a:rPr lang="en-US" sz="1200" dirty="0">
                <a:latin typeface="DIN Next W1G" panose="020B0503020203050203" pitchFamily="34" charset="0"/>
              </a:rPr>
              <a:t> was 6.7±0.5% (50±5 mmol/mol). All participants used a basal-bolus insulin regimen administered via </a:t>
            </a:r>
            <a:r>
              <a:rPr lang="en-US" sz="1200" b="1" dirty="0">
                <a:latin typeface="DIN Next W1G" panose="020B0503020203050203" pitchFamily="34" charset="0"/>
              </a:rPr>
              <a:t>multiple daily injections (MDI)</a:t>
            </a:r>
            <a:r>
              <a:rPr lang="en-US" sz="1200" dirty="0">
                <a:latin typeface="DIN Next W1G" panose="020B0503020203050203" pitchFamily="34" charset="0"/>
              </a:rPr>
              <a:t>. The participants </a:t>
            </a:r>
            <a:r>
              <a:rPr lang="en-US" sz="1200" b="1" dirty="0">
                <a:latin typeface="DIN Next W1G" panose="020B0503020203050203" pitchFamily="34" charset="0"/>
              </a:rPr>
              <a:t>cycled</a:t>
            </a:r>
            <a:r>
              <a:rPr lang="en-US" sz="1200" dirty="0">
                <a:latin typeface="DIN Next W1G" panose="020B0503020203050203" pitchFamily="34" charset="0"/>
              </a:rPr>
              <a:t> on 280.8±28.1 days during the season, of which 34.7±15.3 days were during CE.</a:t>
            </a:r>
          </a:p>
        </p:txBody>
      </p:sp>
      <p:pic>
        <p:nvPicPr>
          <p:cNvPr id="130" name="Afbeelding 129" descr="Team Novo Nordisk rider">
            <a:extLst>
              <a:ext uri="{FF2B5EF4-FFF2-40B4-BE49-F238E27FC236}">
                <a16:creationId xmlns:a16="http://schemas.microsoft.com/office/drawing/2014/main" id="{DEF15648-97BE-08B0-3A7F-6E3D3692E86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3" t="37970" r="6076" b="16236"/>
          <a:stretch/>
        </p:blipFill>
        <p:spPr>
          <a:xfrm>
            <a:off x="946298" y="7060930"/>
            <a:ext cx="4922874" cy="214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72928"/>
      </p:ext>
    </p:extLst>
  </p:cSld>
  <p:clrMapOvr>
    <a:masterClrMapping/>
  </p:clrMapOvr>
</p:sld>
</file>

<file path=ppt/theme/theme1.xml><?xml version="1.0" encoding="utf-8"?>
<a:theme xmlns:a="http://schemas.openxmlformats.org/drawingml/2006/main" name="ETH Blau">
  <a:themeElements>
    <a:clrScheme name="ETH Blau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4D7DBF"/>
      </a:accent2>
      <a:accent3>
        <a:srgbClr val="7A9DCF"/>
      </a:accent3>
      <a:accent4>
        <a:srgbClr val="A6BEDF"/>
      </a:accent4>
      <a:accent5>
        <a:srgbClr val="D3DEEF"/>
      </a:accent5>
      <a:accent6>
        <a:srgbClr val="E8EEF7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baseline="30000"/>
        </a:defPPr>
      </a:lstStyle>
    </a:txDef>
  </a:objectDefaults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ETH_Vorlage_Plakat_A3_quer.potx" id="{6B692D92-6C45-48D8-B5AA-3537163F07CA}" vid="{E87326F1-F273-46E0-9E8B-2EB1A48732FB}"/>
    </a:ext>
  </a:extLst>
</a:theme>
</file>

<file path=ppt/theme/theme2.xml><?xml version="1.0" encoding="utf-8"?>
<a:theme xmlns:a="http://schemas.openxmlformats.org/drawingml/2006/main" name="ETH Petrol">
  <a:themeElements>
    <a:clrScheme name="ETH Petrol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894"/>
      </a:accent1>
      <a:accent2>
        <a:srgbClr val="3393A9"/>
      </a:accent2>
      <a:accent3>
        <a:srgbClr val="66AEBF"/>
      </a:accent3>
      <a:accent4>
        <a:srgbClr val="99C9D4"/>
      </a:accent4>
      <a:accent5>
        <a:srgbClr val="CCE4EA"/>
      </a:accent5>
      <a:accent6>
        <a:srgbClr val="E5F1F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baseline="30000"/>
        </a:defPPr>
      </a:lstStyle>
    </a:txDef>
  </a:objectDefaults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ETH_Vorlage_Plakat_A3_quer.potx" id="{6B692D92-6C45-48D8-B5AA-3537163F07CA}" vid="{8FD6F3B0-C17C-4ABF-8E79-B5B0BFE0E2F7}"/>
    </a:ext>
  </a:extLst>
</a:theme>
</file>

<file path=ppt/theme/theme3.xml><?xml version="1.0" encoding="utf-8"?>
<a:theme xmlns:a="http://schemas.openxmlformats.org/drawingml/2006/main" name="ETH Grün">
  <a:themeElements>
    <a:clrScheme name="ETH Grü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27313"/>
      </a:accent1>
      <a:accent2>
        <a:srgbClr val="818F42"/>
      </a:accent2>
      <a:accent3>
        <a:srgbClr val="A1AB71"/>
      </a:accent3>
      <a:accent4>
        <a:srgbClr val="C0C7A1"/>
      </a:accent4>
      <a:accent5>
        <a:srgbClr val="E0E3D0"/>
      </a:accent5>
      <a:accent6>
        <a:srgbClr val="EFF1E7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baseline="30000"/>
        </a:defPPr>
      </a:lstStyle>
    </a:txDef>
  </a:objectDefaults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ETH_Vorlage_Plakat_A3_quer.potx" id="{6B692D92-6C45-48D8-B5AA-3537163F07CA}" vid="{549AC0F5-EB0A-43AE-955A-1065C4384D8E}"/>
    </a:ext>
  </a:extLst>
</a:theme>
</file>

<file path=ppt/theme/theme4.xml><?xml version="1.0" encoding="utf-8"?>
<a:theme xmlns:a="http://schemas.openxmlformats.org/drawingml/2006/main" name="ETH Bronze">
  <a:themeElements>
    <a:clrScheme name="ETH Bronz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8E6713"/>
      </a:accent1>
      <a:accent2>
        <a:srgbClr val="A58542"/>
      </a:accent2>
      <a:accent3>
        <a:srgbClr val="BBA471"/>
      </a:accent3>
      <a:accent4>
        <a:srgbClr val="D2C2A1"/>
      </a:accent4>
      <a:accent5>
        <a:srgbClr val="E8E1D0"/>
      </a:accent5>
      <a:accent6>
        <a:srgbClr val="F3F0E7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baseline="30000"/>
        </a:defPPr>
      </a:lstStyle>
    </a:txDef>
  </a:objectDefaults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ETH_Vorlage_Plakat_A3_quer.potx" id="{6B692D92-6C45-48D8-B5AA-3537163F07CA}" vid="{268F5278-CA60-4809-94C4-64190152AD23}"/>
    </a:ext>
  </a:extLst>
</a:theme>
</file>

<file path=ppt/theme/theme5.xml><?xml version="1.0" encoding="utf-8"?>
<a:theme xmlns:a="http://schemas.openxmlformats.org/drawingml/2006/main" name="ETH Rot">
  <a:themeElements>
    <a:clrScheme name="ETH Rot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7352D"/>
      </a:accent1>
      <a:accent2>
        <a:srgbClr val="C55D57"/>
      </a:accent2>
      <a:accent3>
        <a:srgbClr val="D48681"/>
      </a:accent3>
      <a:accent4>
        <a:srgbClr val="E2AEAB"/>
      </a:accent4>
      <a:accent5>
        <a:srgbClr val="F1D7D5"/>
      </a:accent5>
      <a:accent6>
        <a:srgbClr val="F8EAEA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baseline="30000"/>
        </a:defPPr>
      </a:lstStyle>
    </a:txDef>
  </a:objectDefaults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ETH_Vorlage_Plakat_A3_quer.potx" id="{6B692D92-6C45-48D8-B5AA-3537163F07CA}" vid="{84EB3CB9-500B-4E0B-99D2-3B65F4DDAD37}"/>
    </a:ext>
  </a:extLst>
</a:theme>
</file>

<file path=ppt/theme/theme6.xml><?xml version="1.0" encoding="utf-8"?>
<a:theme xmlns:a="http://schemas.openxmlformats.org/drawingml/2006/main" name="ETH Purpur">
  <a:themeElements>
    <a:clrScheme name="ETH Purpur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30774"/>
      </a:accent1>
      <a:accent2>
        <a:srgbClr val="B53990"/>
      </a:accent2>
      <a:accent3>
        <a:srgbClr val="C86AAC"/>
      </a:accent3>
      <a:accent4>
        <a:srgbClr val="DA9CC7"/>
      </a:accent4>
      <a:accent5>
        <a:srgbClr val="EDCDE3"/>
      </a:accent5>
      <a:accent6>
        <a:srgbClr val="F6E6F1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baseline="30000"/>
        </a:defPPr>
      </a:lstStyle>
    </a:txDef>
  </a:objectDefaults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ETH_Vorlage_Plakat_A3_quer.potx" id="{6B692D92-6C45-48D8-B5AA-3537163F07CA}" vid="{BFF344F0-BD1B-43AD-B74F-FA32DDD88BA9}"/>
    </a:ext>
  </a:extLst>
</a:theme>
</file>

<file path=ppt/theme/theme7.xml><?xml version="1.0" encoding="utf-8"?>
<a:theme xmlns:a="http://schemas.openxmlformats.org/drawingml/2006/main" name="ETH Grau">
  <a:themeElements>
    <a:clrScheme name="ETH Grau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F"/>
      </a:accent1>
      <a:accent2>
        <a:srgbClr val="8C8C8C"/>
      </a:accent2>
      <a:accent3>
        <a:srgbClr val="A9A9A9"/>
      </a:accent3>
      <a:accent4>
        <a:srgbClr val="C5C5C5"/>
      </a:accent4>
      <a:accent5>
        <a:srgbClr val="E2E2E2"/>
      </a:accent5>
      <a:accent6>
        <a:srgbClr val="F0F0F0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baseline="30000"/>
        </a:defPPr>
      </a:lstStyle>
    </a:txDef>
  </a:objectDefaults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ETH_Vorlage_Plakat_A3_quer.potx" id="{6B692D92-6C45-48D8-B5AA-3537163F07CA}" vid="{1430B0B4-40BF-4D41-AC0F-59D556921559}"/>
    </a:ext>
  </a:extLst>
</a:theme>
</file>

<file path=ppt/theme/theme8.xml><?xml version="1.0" encoding="utf-8"?>
<a:theme xmlns:a="http://schemas.openxmlformats.org/drawingml/2006/main" name="Office">
  <a:themeElements>
    <a:clrScheme name="ETH Blau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4D7DBF"/>
      </a:accent2>
      <a:accent3>
        <a:srgbClr val="7A9DCF"/>
      </a:accent3>
      <a:accent4>
        <a:srgbClr val="A6BEDF"/>
      </a:accent4>
      <a:accent5>
        <a:srgbClr val="D3DEEF"/>
      </a:accent5>
      <a:accent6>
        <a:srgbClr val="E8EEF7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">
  <a:themeElements>
    <a:clrScheme name="ETH Blau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4D7DBF"/>
      </a:accent2>
      <a:accent3>
        <a:srgbClr val="7A9DCF"/>
      </a:accent3>
      <a:accent4>
        <a:srgbClr val="A6BEDF"/>
      </a:accent4>
      <a:accent5>
        <a:srgbClr val="D3DEEF"/>
      </a:accent5>
      <a:accent6>
        <a:srgbClr val="E8EEF7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33840</TotalTime>
  <Words>632</Words>
  <Application>Microsoft Office PowerPoint</Application>
  <PresentationFormat>Aangepast</PresentationFormat>
  <Paragraphs>23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7</vt:i4>
      </vt:variant>
      <vt:variant>
        <vt:lpstr>Diatitels</vt:lpstr>
      </vt:variant>
      <vt:variant>
        <vt:i4>1</vt:i4>
      </vt:variant>
    </vt:vector>
  </HeadingPairs>
  <TitlesOfParts>
    <vt:vector size="11" baseType="lpstr">
      <vt:lpstr>Arial</vt:lpstr>
      <vt:lpstr>DIN Next W1G</vt:lpstr>
      <vt:lpstr>Symbol</vt:lpstr>
      <vt:lpstr>ETH Blau</vt:lpstr>
      <vt:lpstr>ETH Petrol</vt:lpstr>
      <vt:lpstr>ETH Grün</vt:lpstr>
      <vt:lpstr>ETH Bronze</vt:lpstr>
      <vt:lpstr>ETH Rot</vt:lpstr>
      <vt:lpstr>ETH Purpur</vt:lpstr>
      <vt:lpstr>ETH Grau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>van Weenen  Everharda Gerdina</cp:lastModifiedBy>
  <cp:revision>13</cp:revision>
  <cp:lastPrinted>2022-12-06T16:06:51Z</cp:lastPrinted>
  <dcterms:created xsi:type="dcterms:W3CDTF">2021-04-14T16:09:24Z</dcterms:created>
  <dcterms:modified xsi:type="dcterms:W3CDTF">2023-01-09T15:02:03Z</dcterms:modified>
</cp:coreProperties>
</file>